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26" r:id="rId2"/>
    <p:sldMasterId id="2147483784" r:id="rId3"/>
    <p:sldMasterId id="2147483802" r:id="rId4"/>
  </p:sldMasterIdLst>
  <p:notesMasterIdLst>
    <p:notesMasterId r:id="rId12"/>
  </p:notesMasterIdLst>
  <p:sldIdLst>
    <p:sldId id="2239" r:id="rId5"/>
    <p:sldId id="2250" r:id="rId6"/>
    <p:sldId id="2253" r:id="rId7"/>
    <p:sldId id="2254" r:id="rId8"/>
    <p:sldId id="2252" r:id="rId9"/>
    <p:sldId id="2251" r:id="rId10"/>
    <p:sldId id="2255" r:id="rId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FF"/>
    <a:srgbClr val="E7ECF4"/>
    <a:srgbClr val="0079C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44" autoAdjust="0"/>
    <p:restoredTop sz="94840"/>
  </p:normalViewPr>
  <p:slideViewPr>
    <p:cSldViewPr snapToGrid="0" snapToObjects="1">
      <p:cViewPr varScale="1">
        <p:scale>
          <a:sx n="109" d="100"/>
          <a:sy n="109" d="100"/>
        </p:scale>
        <p:origin x="610" y="82"/>
      </p:cViewPr>
      <p:guideLst>
        <p:guide orient="horz" pos="162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67FED6-1CE0-9E49-8E28-4BC1AFD39CD7}" type="datetimeFigureOut">
              <a:t>6/8/2021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s://thesource.nrel.gov/publishing/disclaimers.html"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644345" y="387178"/>
            <a:ext cx="6334897" cy="3039762"/>
          </a:xfrm>
          <a:prstGeom prst="rect">
            <a:avLst/>
          </a:prstGeom>
          <a:ln>
            <a:solidFill>
              <a:schemeClr val="tx1">
                <a:lumMod val="20000"/>
                <a:lumOff val="80000"/>
              </a:schemeClr>
            </a:solidFill>
          </a:ln>
        </p:spPr>
      </p:pic>
      <p:sp>
        <p:nvSpPr>
          <p:cNvPr id="3" name="TextBox 2"/>
          <p:cNvSpPr txBox="1"/>
          <p:nvPr userDrawn="1"/>
        </p:nvSpPr>
        <p:spPr>
          <a:xfrm>
            <a:off x="321275" y="222424"/>
            <a:ext cx="2240692" cy="3970318"/>
          </a:xfrm>
          <a:prstGeom prst="rect">
            <a:avLst/>
          </a:prstGeom>
          <a:noFill/>
        </p:spPr>
        <p:txBody>
          <a:bodyPr wrap="square" rtlCol="0">
            <a:spAutoFit/>
          </a:bodyPr>
          <a:lstStyle/>
          <a:p>
            <a:pPr algn="l"/>
            <a:r>
              <a:rPr lang="en-US" sz="1800" b="1" i="1" dirty="0">
                <a:solidFill>
                  <a:srgbClr val="FF0000"/>
                </a:solidFill>
              </a:rPr>
              <a:t>PC Users:</a:t>
            </a:r>
          </a:p>
          <a:p>
            <a:pPr algn="l"/>
            <a:r>
              <a:rPr lang="en-US" sz="1800" i="1" dirty="0">
                <a:solidFill>
                  <a:srgbClr val="FF0000"/>
                </a:solidFill>
              </a:rPr>
              <a:t>Microsoft PowerPoint for Windows has default settings that continually compress images. To avoid loss</a:t>
            </a:r>
            <a:r>
              <a:rPr lang="en-US" sz="1800" i="1" baseline="0" dirty="0">
                <a:solidFill>
                  <a:srgbClr val="FF0000"/>
                </a:solidFill>
              </a:rPr>
              <a:t> of quality </a:t>
            </a:r>
            <a:r>
              <a:rPr lang="en-US" sz="1800" i="1" dirty="0">
                <a:solidFill>
                  <a:srgbClr val="FF0000"/>
                </a:solidFill>
              </a:rPr>
              <a:t>for photos and graphics within this presentation file,</a:t>
            </a:r>
            <a:r>
              <a:rPr lang="en-US" sz="1800" i="1" baseline="0" dirty="0">
                <a:solidFill>
                  <a:srgbClr val="FF0000"/>
                </a:solidFill>
              </a:rPr>
              <a:t> </a:t>
            </a:r>
            <a:r>
              <a:rPr lang="en-US" sz="1800" i="1" dirty="0">
                <a:solidFill>
                  <a:srgbClr val="FF0000"/>
                </a:solidFill>
              </a:rPr>
              <a:t>please follow these</a:t>
            </a:r>
            <a:r>
              <a:rPr lang="en-US" sz="1800" i="1" baseline="0" dirty="0">
                <a:solidFill>
                  <a:srgbClr val="FF0000"/>
                </a:solidFill>
              </a:rPr>
              <a:t> instructions </a:t>
            </a:r>
            <a:r>
              <a:rPr lang="en-US" sz="1800" i="1" dirty="0">
                <a:solidFill>
                  <a:srgbClr val="FF0000"/>
                </a:solidFill>
              </a:rPr>
              <a:t>to change your software settings.</a:t>
            </a:r>
            <a:endParaRPr lang="en-US" sz="1800" dirty="0"/>
          </a:p>
          <a:p>
            <a:endParaRPr lang="en-US" sz="1800" dirty="0"/>
          </a:p>
        </p:txBody>
      </p:sp>
    </p:spTree>
    <p:extLst>
      <p:ext uri="{BB962C8B-B14F-4D97-AF65-F5344CB8AC3E}">
        <p14:creationId xmlns:p14="http://schemas.microsoft.com/office/powerpoint/2010/main" val="161363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1498859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3142765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725204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426572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1145866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4223442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15676175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47011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2811229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solidFill>
                  <a:srgbClr val="FFFFFF"/>
                </a:solidFill>
              </a:defRPr>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1941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736975" y="1252017"/>
            <a:ext cx="4322144" cy="1348326"/>
          </a:xfrm>
        </p:spPr>
        <p:txBody>
          <a:bodyPr anchor="b" anchorCtr="0">
            <a:noAutofit/>
          </a:bodyPr>
          <a:lstStyle>
            <a:lvl1pPr marL="0" indent="0">
              <a:buNone/>
              <a:defRPr sz="3000"/>
            </a:lvl1pPr>
          </a:lstStyle>
          <a:p>
            <a:pPr lvl="0"/>
            <a:r>
              <a:rPr lang="en-US"/>
              <a:t>Title</a:t>
            </a:r>
          </a:p>
        </p:txBody>
      </p:sp>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4290127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Tree>
    <p:extLst>
      <p:ext uri="{BB962C8B-B14F-4D97-AF65-F5344CB8AC3E}">
        <p14:creationId xmlns:p14="http://schemas.microsoft.com/office/powerpoint/2010/main" val="3788749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dirty="0"/>
              <a:t>Data Slide: </a:t>
            </a:r>
            <a:br>
              <a:rPr lang="en-US" dirty="0"/>
            </a:br>
            <a:r>
              <a:rPr lang="en-US" dirty="0"/>
              <a:t>Keep Title Concise</a:t>
            </a:r>
          </a:p>
        </p:txBody>
      </p:sp>
      <p:sp>
        <p:nvSpPr>
          <p:cNvPr id="4" name="Text Placeholder 3"/>
          <p:cNvSpPr>
            <a:spLocks noGrp="1"/>
          </p:cNvSpPr>
          <p:nvPr>
            <p:ph type="body" sz="quarter" idx="10" hasCustomPrompt="1"/>
          </p:nvPr>
        </p:nvSpPr>
        <p:spPr>
          <a:xfrm>
            <a:off x="4077835" y="417513"/>
            <a:ext cx="4769303" cy="1281943"/>
          </a:xfrm>
        </p:spPr>
        <p:txBody>
          <a:bodyPr lIns="0" tIns="0" rIns="0" bIns="0" anchor="ctr" anchorCtr="0">
            <a:noAutofit/>
          </a:bodyPr>
          <a:lstStyle>
            <a:lvl1pPr marL="0" indent="0">
              <a:buNone/>
              <a:defRPr sz="2000"/>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14" name="Text Placeholder 13"/>
          <p:cNvSpPr>
            <a:spLocks noGrp="1"/>
          </p:cNvSpPr>
          <p:nvPr>
            <p:ph type="body" sz="quarter" idx="15" hasCustomPrompt="1"/>
          </p:nvPr>
        </p:nvSpPr>
        <p:spPr>
          <a:xfrm>
            <a:off x="468312"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5" name="Text Placeholder 13"/>
          <p:cNvSpPr>
            <a:spLocks noGrp="1"/>
          </p:cNvSpPr>
          <p:nvPr>
            <p:ph type="body" sz="quarter" idx="16" hasCustomPrompt="1"/>
          </p:nvPr>
        </p:nvSpPr>
        <p:spPr>
          <a:xfrm>
            <a:off x="2618823"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6" name="Text Placeholder 13"/>
          <p:cNvSpPr>
            <a:spLocks noGrp="1"/>
          </p:cNvSpPr>
          <p:nvPr>
            <p:ph type="body" sz="quarter" idx="17" hasCustomPrompt="1"/>
          </p:nvPr>
        </p:nvSpPr>
        <p:spPr>
          <a:xfrm>
            <a:off x="4766690"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7" name="Text Placeholder 13"/>
          <p:cNvSpPr>
            <a:spLocks noGrp="1"/>
          </p:cNvSpPr>
          <p:nvPr>
            <p:ph type="body" sz="quarter" idx="18" hasCustomPrompt="1"/>
          </p:nvPr>
        </p:nvSpPr>
        <p:spPr>
          <a:xfrm>
            <a:off x="6963599"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8" name="Text Placeholder 13"/>
          <p:cNvSpPr>
            <a:spLocks noGrp="1"/>
          </p:cNvSpPr>
          <p:nvPr>
            <p:ph type="body" sz="quarter" idx="19" hasCustomPrompt="1"/>
          </p:nvPr>
        </p:nvSpPr>
        <p:spPr>
          <a:xfrm>
            <a:off x="468312" y="4675059"/>
            <a:ext cx="1882775" cy="205197"/>
          </a:xfrm>
        </p:spPr>
        <p:txBody>
          <a:bodyPr lIns="0" tIns="0" rIns="0" bIns="0">
            <a:noAutofit/>
          </a:bodyPr>
          <a:lstStyle>
            <a:lvl1pPr marL="0" indent="0" algn="l">
              <a:buNone/>
              <a:defRPr sz="1000" baseline="0"/>
            </a:lvl1pPr>
            <a:lvl2pPr>
              <a:defRPr sz="1400"/>
            </a:lvl2pPr>
            <a:lvl3pPr>
              <a:defRPr sz="1400"/>
            </a:lvl3pPr>
            <a:lvl4pPr>
              <a:defRPr sz="1400"/>
            </a:lvl4pPr>
            <a:lvl5pPr>
              <a:defRPr sz="1400"/>
            </a:lvl5pPr>
          </a:lstStyle>
          <a:p>
            <a:pPr lvl="0"/>
            <a:r>
              <a:rPr lang="en-US"/>
              <a:t>Data citation</a:t>
            </a:r>
          </a:p>
        </p:txBody>
      </p:sp>
      <p:sp>
        <p:nvSpPr>
          <p:cNvPr id="19" name="TextBox 18"/>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1332969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Edit Master text styles</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Tree>
    <p:extLst>
      <p:ext uri="{BB962C8B-B14F-4D97-AF65-F5344CB8AC3E}">
        <p14:creationId xmlns:p14="http://schemas.microsoft.com/office/powerpoint/2010/main" val="3982103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 Infographic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8"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9"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40"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1"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2"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3"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Tree>
    <p:extLst>
      <p:ext uri="{BB962C8B-B14F-4D97-AF65-F5344CB8AC3E}">
        <p14:creationId xmlns:p14="http://schemas.microsoft.com/office/powerpoint/2010/main" val="6605727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5" name="Text Placeholder 14"/>
          <p:cNvSpPr>
            <a:spLocks noGrp="1"/>
          </p:cNvSpPr>
          <p:nvPr>
            <p:ph type="body" sz="quarter" idx="50" hasCustomPrompt="1"/>
          </p:nvPr>
        </p:nvSpPr>
        <p:spPr>
          <a:xfrm>
            <a:off x="479425" y="2968625"/>
            <a:ext cx="8267686" cy="1738313"/>
          </a:xfrm>
        </p:spPr>
        <p:txBody>
          <a:bodyPr lIns="0" tIns="0" rIns="0" bIns="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Short Slide Summary</a:t>
            </a:r>
          </a:p>
        </p:txBody>
      </p:sp>
      <p:sp>
        <p:nvSpPr>
          <p:cNvPr id="2" name="Title 1"/>
          <p:cNvSpPr>
            <a:spLocks noGrp="1"/>
          </p:cNvSpPr>
          <p:nvPr>
            <p:ph type="title" hasCustomPrompt="1"/>
          </p:nvPr>
        </p:nvSpPr>
        <p:spPr>
          <a:xfrm>
            <a:off x="0" y="2186187"/>
            <a:ext cx="4936982" cy="497572"/>
          </a:xfrm>
        </p:spPr>
        <p:txBody>
          <a:bodyPr lIns="274320" tIns="91440" bIns="45720">
            <a:spAutoFit/>
          </a:bodyPr>
          <a:lstStyle>
            <a:lvl1pPr algn="l">
              <a:defRPr/>
            </a:lvl1pPr>
          </a:lstStyle>
          <a:p>
            <a:pPr lvl="0"/>
            <a:r>
              <a:rPr lang="en-US"/>
              <a:t>Title: Content Slide</a:t>
            </a:r>
            <a:endParaRPr lang="en-US" dirty="0"/>
          </a:p>
        </p:txBody>
      </p:sp>
    </p:spTree>
    <p:extLst>
      <p:ext uri="{BB962C8B-B14F-4D97-AF65-F5344CB8AC3E}">
        <p14:creationId xmlns:p14="http://schemas.microsoft.com/office/powerpoint/2010/main" val="16385361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ent Slide - Half Blue - Half Photo">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3536950"/>
            <a:ext cx="3308350" cy="1096963"/>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3536950"/>
            <a:ext cx="4642454" cy="1096963"/>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0"/>
            <a:ext cx="9144000" cy="3205163"/>
          </a:xfrm>
          <a:solidFill>
            <a:schemeClr val="bg1">
              <a:lumMod val="95000"/>
            </a:schemeClr>
          </a:solidFill>
        </p:spPr>
        <p:txBody>
          <a:bodyPr/>
          <a:lstStyle>
            <a:lvl1pPr marL="0" indent="0" algn="ctr">
              <a:buNone/>
              <a:defRPr/>
            </a:lvl1pPr>
          </a:lstStyle>
          <a:p>
            <a:r>
              <a:rPr lang="en-US" dirty="0"/>
              <a:t>Insert Photo or Graphic</a:t>
            </a:r>
          </a:p>
        </p:txBody>
      </p:sp>
    </p:spTree>
    <p:extLst>
      <p:ext uri="{BB962C8B-B14F-4D97-AF65-F5344CB8AC3E}">
        <p14:creationId xmlns:p14="http://schemas.microsoft.com/office/powerpoint/2010/main" val="2367864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3536950"/>
            <a:ext cx="3308350" cy="1096963"/>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3536950"/>
            <a:ext cx="4642454" cy="1096963"/>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32044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9658375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Slide - Half Blue 2">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3536950"/>
            <a:ext cx="3308350" cy="1096963"/>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3536950"/>
            <a:ext cx="4642454" cy="1096963"/>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7" name="Text Placeholder 7">
            <a:extLst>
              <a:ext uri="{FF2B5EF4-FFF2-40B4-BE49-F238E27FC236}">
                <a16:creationId xmlns:a16="http://schemas.microsoft.com/office/drawing/2014/main" id="{2736CC6A-2FA9-E242-A5D0-FCF48179A1F7}"/>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8140804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4319771"/>
            <a:ext cx="3308350" cy="481299"/>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4319771"/>
            <a:ext cx="4642454" cy="481299"/>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415261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7697994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4319771"/>
            <a:ext cx="3308350" cy="481299"/>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4319771"/>
            <a:ext cx="4642454" cy="481299"/>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414057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6949"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13933316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51435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37711499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7" y="0"/>
            <a:ext cx="7644653" cy="51435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1499347"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dirty="0"/>
              <a:t>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34252317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3226702" y="0"/>
            <a:ext cx="5917298"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3864124" y="505617"/>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8509478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ontent Slide -  Vertical Blue/photo">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9D95246B-679C-0C47-B3E3-F6535A89622F}"/>
              </a:ext>
            </a:extLst>
          </p:cNvPr>
          <p:cNvSpPr>
            <a:spLocks noGrp="1"/>
          </p:cNvSpPr>
          <p:nvPr>
            <p:ph type="body" sz="quarter" idx="53" hasCustomPrompt="1"/>
          </p:nvPr>
        </p:nvSpPr>
        <p:spPr>
          <a:xfrm>
            <a:off x="3864124" y="505617"/>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2360900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257175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3226702" y="2571750"/>
            <a:ext cx="5917298"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38591145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3226702" y="2571750"/>
            <a:ext cx="5917298"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3648971" y="505617"/>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6665762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54239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4" name="Text Placeholder 27"/>
          <p:cNvSpPr>
            <a:spLocks noGrp="1"/>
          </p:cNvSpPr>
          <p:nvPr>
            <p:ph type="body" sz="quarter" idx="20" hasCustomPrompt="1"/>
          </p:nvPr>
        </p:nvSpPr>
        <p:spPr>
          <a:xfrm>
            <a:off x="457200" y="4090975"/>
            <a:ext cx="4123076" cy="727263"/>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4825308" y="182880"/>
            <a:ext cx="3871998" cy="209551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2338291"/>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8" name="TextBox 7"/>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345954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3673164" y="410296"/>
            <a:ext cx="4606372" cy="1348326"/>
          </a:xfrm>
        </p:spPr>
        <p:txBody>
          <a:bodyPr anchor="b" anchorCtr="0">
            <a:noAutofit/>
          </a:bodyPr>
          <a:lstStyle>
            <a:lvl1pPr marL="0" indent="0">
              <a:buNone/>
              <a:defRPr sz="4000" baseline="0"/>
            </a:lvl1pPr>
          </a:lstStyle>
          <a:p>
            <a:pPr lvl="0"/>
            <a:r>
              <a:rPr lang="en-US" dirty="0"/>
              <a:t>Q&amp;A or Thank You</a:t>
            </a:r>
          </a:p>
        </p:txBody>
      </p:sp>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Tree>
    <p:extLst>
      <p:ext uri="{BB962C8B-B14F-4D97-AF65-F5344CB8AC3E}">
        <p14:creationId xmlns:p14="http://schemas.microsoft.com/office/powerpoint/2010/main" val="19421678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3673164" y="410296"/>
            <a:ext cx="4606372" cy="1348326"/>
          </a:xfrm>
        </p:spPr>
        <p:txBody>
          <a:bodyPr anchor="b" anchorCtr="0">
            <a:noAutofit/>
          </a:bodyPr>
          <a:lstStyle>
            <a:lvl1pPr marL="0" indent="0">
              <a:buNone/>
              <a:defRPr sz="4000" baseline="0"/>
            </a:lvl1pPr>
          </a:lstStyle>
          <a:p>
            <a:pPr lvl="0"/>
            <a:r>
              <a:rPr lang="en-US" dirty="0"/>
              <a:t>Q&amp;A or Thank You</a:t>
            </a:r>
          </a:p>
        </p:txBody>
      </p:sp>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userDrawn="1"/>
        </p:nvSpPr>
        <p:spPr>
          <a:xfrm>
            <a:off x="107795" y="3835487"/>
            <a:ext cx="5580695" cy="1200329"/>
          </a:xfrm>
          <a:prstGeom prst="rect">
            <a:avLst/>
          </a:prstGeom>
          <a:noFill/>
        </p:spPr>
        <p:txBody>
          <a:bodyPr wrap="square" rtlCol="0">
            <a:spAutoFit/>
          </a:bodyPr>
          <a:lstStyle/>
          <a:p>
            <a:r>
              <a:rPr lang="en-US" sz="900" dirty="0"/>
              <a:t>This work was authored </a:t>
            </a:r>
            <a:r>
              <a:rPr lang="en-US" sz="900" dirty="0">
                <a:solidFill>
                  <a:srgbClr val="FF0000"/>
                </a:solidFill>
              </a:rPr>
              <a:t>[in part]</a:t>
            </a:r>
            <a:r>
              <a:rPr lang="en-US" sz="900" dirty="0"/>
              <a:t> by the National Renewable Energy Laboratory, operated by Alliance for Sustainable Energy, LLC, for the U.S. Department of Energy (DOE) under Contract No. DE-AC36-08GO28308. Funding provided by </a:t>
            </a:r>
            <a:r>
              <a:rPr lang="en-US" sz="9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9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9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userDrawn="1"/>
        </p:nvGrpSpPr>
        <p:grpSpPr>
          <a:xfrm>
            <a:off x="1160290" y="2923341"/>
            <a:ext cx="1200990" cy="891562"/>
            <a:chOff x="2576623" y="33912667"/>
            <a:chExt cx="2971800" cy="2206133"/>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2" y="34195673"/>
              <a:ext cx="2885721" cy="1789714"/>
            </a:xfrm>
            <a:prstGeom prst="rect">
              <a:avLst/>
            </a:prstGeom>
            <a:noFill/>
          </p:spPr>
          <p:txBody>
            <a:bodyPr wrap="square" rtlCol="0">
              <a:spAutoFit/>
            </a:bodyPr>
            <a:lstStyle/>
            <a:p>
              <a:r>
                <a:rPr lang="en-US" sz="1000" dirty="0">
                  <a:solidFill>
                    <a:srgbClr val="FF0000"/>
                  </a:solidFill>
                </a:rPr>
                <a:t>Insert the words “in part” if this work includes </a:t>
              </a:r>
              <a:br>
                <a:rPr lang="en-US" sz="1000" dirty="0">
                  <a:solidFill>
                    <a:srgbClr val="FF0000"/>
                  </a:solidFill>
                </a:rPr>
              </a:br>
              <a:r>
                <a:rPr lang="en-US" sz="1000" dirty="0">
                  <a:solidFill>
                    <a:srgbClr val="FF0000"/>
                  </a:solidFill>
                </a:rPr>
                <a:t>non-NREL authors.</a:t>
              </a:r>
            </a:p>
            <a:p>
              <a:pPr algn="l"/>
              <a:r>
                <a:rPr lang="en-US" sz="100"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userDrawn="1"/>
        </p:nvGrpSpPr>
        <p:grpSpPr>
          <a:xfrm>
            <a:off x="3413774" y="2835776"/>
            <a:ext cx="2316254" cy="1215855"/>
            <a:chOff x="-183051" y="33227554"/>
            <a:chExt cx="5731474" cy="3039310"/>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49" y="33394988"/>
              <a:ext cx="5307072" cy="2627452"/>
            </a:xfrm>
            <a:prstGeom prst="rect">
              <a:avLst/>
            </a:prstGeom>
            <a:grpFill/>
          </p:spPr>
          <p:txBody>
            <a:bodyPr wrap="square" rtlCol="0">
              <a:spAutoFit/>
            </a:bodyPr>
            <a:lstStyle/>
            <a:p>
              <a:r>
                <a:rPr lang="en-US" sz="900" dirty="0">
                  <a:solidFill>
                    <a:srgbClr val="FF0000"/>
                  </a:solidFill>
                </a:rPr>
                <a:t>Edit the red bracketed text as appropriate with the applicable DOE office(s) and program office(s) that sponsored the work and/or add other funding as needed.  For non-EERE funding, see </a:t>
              </a:r>
              <a:r>
                <a:rPr lang="en-US" sz="900" u="sng" dirty="0">
                  <a:solidFill>
                    <a:srgbClr val="FF0000"/>
                  </a:solidFill>
                  <a:hlinkClick r:id="rId4"/>
                </a:rPr>
                <a:t>https://thesource.nrel.gov/publishing/disclaimers.html</a:t>
              </a:r>
              <a:endParaRPr lang="en-US" sz="200" i="0" dirty="0">
                <a:solidFill>
                  <a:srgbClr val="FF0000"/>
                </a:solidFill>
              </a:endParaRPr>
            </a:p>
          </p:txBody>
        </p:sp>
      </p:grpSp>
    </p:spTree>
    <p:extLst>
      <p:ext uri="{BB962C8B-B14F-4D97-AF65-F5344CB8AC3E}">
        <p14:creationId xmlns:p14="http://schemas.microsoft.com/office/powerpoint/2010/main" val="11247231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4091-F1B6-4026-AAC2-5C584D77F9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8211CE-0CEC-4A4C-8CE7-69F721F49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9866D1-71F3-4A3D-9930-A6324CD640FE}"/>
              </a:ext>
            </a:extLst>
          </p:cNvPr>
          <p:cNvSpPr>
            <a:spLocks noGrp="1"/>
          </p:cNvSpPr>
          <p:nvPr>
            <p:ph type="dt" sz="half" idx="10"/>
          </p:nvPr>
        </p:nvSpPr>
        <p:spPr/>
        <p:txBody>
          <a:bodyPr/>
          <a:lstStyle/>
          <a:p>
            <a:fld id="{600AC66C-E2E1-45A8-95BB-0CBBA8728F2C}" type="datetimeFigureOut">
              <a:rPr lang="en-US" smtClean="0"/>
              <a:t>6/8/2021</a:t>
            </a:fld>
            <a:endParaRPr lang="en-US"/>
          </a:p>
        </p:txBody>
      </p:sp>
      <p:sp>
        <p:nvSpPr>
          <p:cNvPr id="5" name="Footer Placeholder 4">
            <a:extLst>
              <a:ext uri="{FF2B5EF4-FFF2-40B4-BE49-F238E27FC236}">
                <a16:creationId xmlns:a16="http://schemas.microsoft.com/office/drawing/2014/main" id="{543DE545-256D-4D08-8E25-275DCF219B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93654D-3591-4542-96B8-EC9BC05D53F8}"/>
              </a:ext>
            </a:extLst>
          </p:cNvPr>
          <p:cNvSpPr>
            <a:spLocks noGrp="1"/>
          </p:cNvSpPr>
          <p:nvPr>
            <p:ph type="sldNum" sz="quarter" idx="12"/>
          </p:nvPr>
        </p:nvSpPr>
        <p:spPr/>
        <p:txBody>
          <a:bodyPr/>
          <a:lstStyle/>
          <a:p>
            <a:fld id="{F79469F0-52D2-466B-B672-7F1CBB68F819}" type="slidenum">
              <a:rPr lang="en-US" smtClean="0"/>
              <a:t>‹#›</a:t>
            </a:fld>
            <a:endParaRPr lang="en-US"/>
          </a:p>
        </p:txBody>
      </p:sp>
    </p:spTree>
    <p:extLst>
      <p:ext uri="{BB962C8B-B14F-4D97-AF65-F5344CB8AC3E}">
        <p14:creationId xmlns:p14="http://schemas.microsoft.com/office/powerpoint/2010/main" val="24354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74"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38372515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Graphic Blue">
    <p:spTree>
      <p:nvGrpSpPr>
        <p:cNvPr id="1" name=""/>
        <p:cNvGrpSpPr/>
        <p:nvPr/>
      </p:nvGrpSpPr>
      <p:grpSpPr>
        <a:xfrm>
          <a:off x="0" y="0"/>
          <a:ext cx="0" cy="0"/>
          <a:chOff x="0" y="0"/>
          <a:chExt cx="0" cy="0"/>
        </a:xfrm>
      </p:grpSpPr>
      <p:sp>
        <p:nvSpPr>
          <p:cNvPr id="15" name="Rectangle 14"/>
          <p:cNvSpPr/>
          <p:nvPr userDrawn="1"/>
        </p:nvSpPr>
        <p:spPr>
          <a:xfrm>
            <a:off x="0" y="999487"/>
            <a:ext cx="9144000" cy="2313432"/>
          </a:xfrm>
          <a:prstGeom prst="rect">
            <a:avLst/>
          </a:prstGeom>
          <a:gradFill flip="none" rotWithShape="1">
            <a:gsLst>
              <a:gs pos="30000">
                <a:schemeClr val="accent1"/>
              </a:gs>
              <a:gs pos="100000">
                <a:schemeClr val="accent2"/>
              </a:gs>
            </a:gsLst>
            <a:lin ang="18900000" scaled="0"/>
            <a:tileRect/>
          </a:gradFill>
          <a:ln>
            <a:noFill/>
          </a:ln>
          <a:effectLst/>
        </p:spPr>
        <p:style>
          <a:lnRef idx="2">
            <a:schemeClr val="accent1"/>
          </a:lnRef>
          <a:fillRef idx="0">
            <a:schemeClr val="accent1"/>
          </a:fillRef>
          <a:effectRef idx="1">
            <a:schemeClr val="accent1"/>
          </a:effectRef>
          <a:fontRef idx="minor">
            <a:schemeClr val="tx1"/>
          </a:fontRef>
        </p:style>
        <p:txBody>
          <a:bodyPr lIns="91440" tIns="45720" rIns="91440" bIns="45720" rtlCol="0" anchor="ctr"/>
          <a:lstStyle/>
          <a:p>
            <a:pPr algn="ctr"/>
            <a:endParaRPr lang="en-US"/>
          </a:p>
        </p:txBody>
      </p:sp>
      <p:sp>
        <p:nvSpPr>
          <p:cNvPr id="8" name="Rectangle 7"/>
          <p:cNvSpPr>
            <a:spLocks noChangeArrowheads="1"/>
          </p:cNvSpPr>
          <p:nvPr userDrawn="1"/>
        </p:nvSpPr>
        <p:spPr bwMode="auto">
          <a:xfrm>
            <a:off x="360045" y="4638676"/>
            <a:ext cx="6985000" cy="3583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40819" rIns="81639" bIns="40819"/>
          <a:lstStyle/>
          <a:p>
            <a:pPr fontAlgn="auto">
              <a:spcBef>
                <a:spcPts val="0"/>
              </a:spcBef>
              <a:spcAft>
                <a:spcPts val="0"/>
              </a:spcAft>
              <a:defRPr/>
            </a:pPr>
            <a:r>
              <a:rPr lang="en-US" sz="600" dirty="0">
                <a:solidFill>
                  <a:srgbClr val="000000"/>
                </a:solidFill>
                <a:latin typeface="+mn-lt"/>
                <a:ea typeface="Arial"/>
                <a:cs typeface="Arial"/>
              </a:rPr>
              <a:t>This presentation includes forward-looking statements. Actual future conditions (including economic conditions, energy demand, and energy supply) could differ materially due to changes in technology, the development of new supply sources, political events, demographic changes, and other factors discussed herein (and in Item 1A of ExxonMobil</a:t>
            </a:r>
            <a:r>
              <a:rPr lang="ja-JP" altLang="en-US" sz="600" dirty="0">
                <a:solidFill>
                  <a:srgbClr val="000000"/>
                </a:solidFill>
                <a:latin typeface="+mn-lt"/>
                <a:ea typeface="Arial"/>
                <a:cs typeface="Arial"/>
              </a:rPr>
              <a:t>’</a:t>
            </a:r>
            <a:r>
              <a:rPr lang="en-US" sz="600" dirty="0">
                <a:solidFill>
                  <a:srgbClr val="000000"/>
                </a:solidFill>
                <a:latin typeface="+mn-lt"/>
                <a:ea typeface="Arial"/>
                <a:cs typeface="Arial"/>
              </a:rPr>
              <a:t>s latest report on Form 10-K or information set forth under "factors affecting future results" on the "investors" page of our website at </a:t>
            </a:r>
            <a:r>
              <a:rPr lang="en-US" sz="600" dirty="0" err="1">
                <a:solidFill>
                  <a:srgbClr val="000000"/>
                </a:solidFill>
                <a:latin typeface="+mn-lt"/>
                <a:ea typeface="Arial"/>
                <a:cs typeface="Arial"/>
              </a:rPr>
              <a:t>www.exxonmobil.com</a:t>
            </a:r>
            <a:r>
              <a:rPr lang="en-US" sz="600" dirty="0">
                <a:solidFill>
                  <a:srgbClr val="000000"/>
                </a:solidFill>
                <a:latin typeface="+mn-lt"/>
                <a:ea typeface="Arial"/>
                <a:cs typeface="Arial"/>
              </a:rPr>
              <a:t>). This material is not to be reproduced without the permission of Exxon Mobil Corporation.</a:t>
            </a:r>
          </a:p>
        </p:txBody>
      </p:sp>
      <p:pic>
        <p:nvPicPr>
          <p:cNvPr id="4" name="Picture 3" descr="WS_cover_powerpoint_viz_cover_white.png"/>
          <p:cNvPicPr>
            <a:picLocks noChangeAspect="1"/>
          </p:cNvPicPr>
          <p:nvPr userDrawn="1"/>
        </p:nvPicPr>
        <p:blipFill>
          <a:blip r:embed="rId2" cstate="email">
            <a:alphaModFix amt="64000"/>
            <a:extLst>
              <a:ext uri="{28A0092B-C50C-407E-A947-70E740481C1C}">
                <a14:useLocalDpi xmlns:a14="http://schemas.microsoft.com/office/drawing/2010/main"/>
              </a:ext>
            </a:extLst>
          </a:blip>
          <a:stretch>
            <a:fillRect/>
          </a:stretch>
        </p:blipFill>
        <p:spPr>
          <a:xfrm>
            <a:off x="0" y="1000249"/>
            <a:ext cx="9144000" cy="2312670"/>
          </a:xfrm>
          <a:prstGeom prst="rect">
            <a:avLst/>
          </a:prstGeom>
        </p:spPr>
      </p:pic>
      <p:sp>
        <p:nvSpPr>
          <p:cNvPr id="11" name="Title 1"/>
          <p:cNvSpPr>
            <a:spLocks noGrp="1"/>
          </p:cNvSpPr>
          <p:nvPr>
            <p:ph type="ctrTitle"/>
          </p:nvPr>
        </p:nvSpPr>
        <p:spPr bwMode="white">
          <a:xfrm>
            <a:off x="360046" y="1485900"/>
            <a:ext cx="8429625" cy="1456666"/>
          </a:xfrm>
        </p:spPr>
        <p:txBody>
          <a:bodyPr>
            <a:noAutofit/>
          </a:bodyPr>
          <a:lstStyle>
            <a:lvl1pPr>
              <a:lnSpc>
                <a:spcPct val="90000"/>
              </a:lnSpc>
              <a:defRPr sz="4000" b="0" i="0" baseline="0">
                <a:solidFill>
                  <a:schemeClr val="bg1"/>
                </a:solidFill>
                <a:latin typeface="+mn-lt"/>
                <a:cs typeface="Arial"/>
              </a:defRPr>
            </a:lvl1pPr>
          </a:lstStyle>
          <a:p>
            <a:r>
              <a:rPr lang="en-US"/>
              <a:t>Click to edit Master title style</a:t>
            </a:r>
            <a:endParaRPr lang="en-US" dirty="0"/>
          </a:p>
        </p:txBody>
      </p:sp>
      <p:sp>
        <p:nvSpPr>
          <p:cNvPr id="12" name="Content Placeholder 4"/>
          <p:cNvSpPr>
            <a:spLocks noGrp="1"/>
          </p:cNvSpPr>
          <p:nvPr>
            <p:ph sz="quarter" idx="11" hasCustomPrompt="1"/>
          </p:nvPr>
        </p:nvSpPr>
        <p:spPr bwMode="white">
          <a:xfrm>
            <a:off x="360045" y="1182634"/>
            <a:ext cx="5026672" cy="235744"/>
          </a:xfrm>
        </p:spPr>
        <p:txBody>
          <a:bodyPr/>
          <a:lstStyle>
            <a:lvl1pPr marL="0" indent="0">
              <a:buNone/>
              <a:defRPr lang="en-US" sz="1400" kern="1200" baseline="0" dirty="0" smtClean="0">
                <a:solidFill>
                  <a:schemeClr val="bg1"/>
                </a:solidFill>
                <a:latin typeface="+mn-lt"/>
                <a:ea typeface="+mn-ea"/>
                <a:cs typeface="+mn-cs"/>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dirty="0"/>
              <a:t>Month Date, Year or sub-headline</a:t>
            </a:r>
          </a:p>
        </p:txBody>
      </p:sp>
      <p:pic>
        <p:nvPicPr>
          <p:cNvPr id="9" name="Picture 8" descr="exmo_red.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850766" y="318304"/>
            <a:ext cx="1938905" cy="388620"/>
          </a:xfrm>
          <a:prstGeom prst="rect">
            <a:avLst/>
          </a:prstGeom>
        </p:spPr>
      </p:pic>
      <p:sp>
        <p:nvSpPr>
          <p:cNvPr id="14" name="Content Placeholder 4"/>
          <p:cNvSpPr>
            <a:spLocks noGrp="1"/>
          </p:cNvSpPr>
          <p:nvPr>
            <p:ph sz="quarter" idx="12" hasCustomPrompt="1"/>
          </p:nvPr>
        </p:nvSpPr>
        <p:spPr bwMode="white">
          <a:xfrm>
            <a:off x="360045" y="303544"/>
            <a:ext cx="5026672" cy="235744"/>
          </a:xfrm>
          <a:noFill/>
          <a:ln>
            <a:noFill/>
          </a:ln>
        </p:spPr>
        <p:txBody>
          <a:bodyPr vert="horz" wrap="square" lIns="0" tIns="0" rIns="0" bIns="0" numCol="1" anchor="t" anchorCtr="0" compatLnSpc="1">
            <a:prstTxWarp prst="textNoShape">
              <a:avLst/>
            </a:prstTxWarp>
          </a:bodyPr>
          <a:lstStyle>
            <a:lvl1pPr marL="0" indent="0">
              <a:buNone/>
              <a:defRPr lang="en-US" sz="1100" dirty="0" smtClean="0">
                <a:solidFill>
                  <a:schemeClr val="tx1">
                    <a:lumMod val="50000"/>
                    <a:lumOff val="50000"/>
                  </a:schemeClr>
                </a:solidFill>
                <a:ea typeface="+mn-ea"/>
                <a:cs typeface="+mn-cs"/>
              </a:defRPr>
            </a:lvl1pPr>
          </a:lstStyle>
          <a:p>
            <a:r>
              <a:rPr lang="en-US" sz="1100" dirty="0">
                <a:solidFill>
                  <a:schemeClr val="tx1">
                    <a:lumMod val="50000"/>
                    <a:lumOff val="50000"/>
                  </a:schemeClr>
                </a:solidFill>
              </a:rPr>
              <a:t>Extra copy line separated by two spaces, no comma </a:t>
            </a:r>
            <a:r>
              <a:rPr lang="en-US" sz="1100" dirty="0">
                <a:solidFill>
                  <a:srgbClr val="7F7F7F"/>
                </a:solidFill>
              </a:rPr>
              <a:t>(optional)</a:t>
            </a:r>
          </a:p>
        </p:txBody>
      </p:sp>
      <p:sp>
        <p:nvSpPr>
          <p:cNvPr id="16" name="Content Placeholder 4"/>
          <p:cNvSpPr>
            <a:spLocks noGrp="1"/>
          </p:cNvSpPr>
          <p:nvPr>
            <p:ph sz="quarter" idx="13" hasCustomPrompt="1"/>
          </p:nvPr>
        </p:nvSpPr>
        <p:spPr bwMode="white">
          <a:xfrm>
            <a:off x="360045" y="3575345"/>
            <a:ext cx="5026672" cy="559098"/>
          </a:xfrm>
          <a:noFill/>
          <a:ln>
            <a:noFill/>
          </a:ln>
        </p:spPr>
        <p:txBody>
          <a:bodyPr vert="horz" wrap="square" lIns="0" tIns="0" rIns="0" bIns="0" numCol="1" anchor="t" anchorCtr="0" compatLnSpc="1">
            <a:prstTxWarp prst="textNoShape">
              <a:avLst/>
            </a:prstTxWarp>
          </a:bodyPr>
          <a:lstStyle>
            <a:lvl1pPr marL="0" indent="0">
              <a:buNone/>
              <a:defRPr lang="en-US" sz="1100" dirty="0" smtClean="0">
                <a:solidFill>
                  <a:schemeClr val="tx1">
                    <a:lumMod val="50000"/>
                    <a:lumOff val="50000"/>
                  </a:schemeClr>
                </a:solidFill>
                <a:ea typeface="+mn-ea"/>
                <a:cs typeface="+mn-cs"/>
              </a:defRPr>
            </a:lvl1pPr>
          </a:lstStyle>
          <a:p>
            <a:pPr>
              <a:lnSpc>
                <a:spcPct val="110000"/>
              </a:lnSpc>
            </a:pPr>
            <a:r>
              <a:rPr lang="en-US" sz="1100" dirty="0">
                <a:solidFill>
                  <a:srgbClr val="7F7F7F"/>
                </a:solidFill>
              </a:rPr>
              <a:t>Presenter name (optional)</a:t>
            </a:r>
          </a:p>
          <a:p>
            <a:r>
              <a:rPr lang="en-US" sz="1100" dirty="0">
                <a:solidFill>
                  <a:srgbClr val="7F7F7F"/>
                </a:solidFill>
              </a:rPr>
              <a:t>Title (optional)</a:t>
            </a:r>
          </a:p>
          <a:p>
            <a:r>
              <a:rPr lang="en-US" sz="1100" dirty="0">
                <a:solidFill>
                  <a:srgbClr val="7F7F7F"/>
                </a:solidFill>
              </a:rPr>
              <a:t>Location (optional)</a:t>
            </a:r>
          </a:p>
        </p:txBody>
      </p:sp>
      <p:pic>
        <p:nvPicPr>
          <p:cNvPr id="19" name="Picture 18" descr="exmo_elh_tm_w.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29064" y="2927814"/>
            <a:ext cx="1527048" cy="276448"/>
          </a:xfrm>
          <a:prstGeom prst="rect">
            <a:avLst/>
          </a:prstGeom>
        </p:spPr>
      </p:pic>
      <p:sp>
        <p:nvSpPr>
          <p:cNvPr id="13" name="Footer Placeholder 2"/>
          <p:cNvSpPr>
            <a:spLocks noGrp="1"/>
          </p:cNvSpPr>
          <p:nvPr>
            <p:ph type="ftr" sz="quarter" idx="3"/>
          </p:nvPr>
        </p:nvSpPr>
        <p:spPr>
          <a:xfrm>
            <a:off x="7477441" y="4768455"/>
            <a:ext cx="1312230" cy="228600"/>
          </a:xfrm>
          <a:prstGeom prst="rect">
            <a:avLst/>
          </a:prstGeom>
          <a:noFill/>
          <a:ln>
            <a:noFill/>
          </a:ln>
        </p:spPr>
        <p:txBody>
          <a:bodyPr lIns="0" tIns="0" rIns="0" bIns="0" anchor="b"/>
          <a:lstStyle>
            <a:lvl1pPr>
              <a:defRPr lang="en-US" sz="700">
                <a:latin typeface="+mn-lt"/>
                <a:ea typeface="Arial"/>
                <a:cs typeface="Arial" charset="0"/>
              </a:defRPr>
            </a:lvl1pPr>
          </a:lstStyle>
          <a:p>
            <a:pPr algn="r"/>
            <a:r>
              <a:rPr lang="en-US"/>
              <a:t>Proprietary</a:t>
            </a:r>
            <a:endParaRPr lang="en-US" dirty="0"/>
          </a:p>
        </p:txBody>
      </p:sp>
    </p:spTree>
    <p:extLst>
      <p:ext uri="{BB962C8B-B14F-4D97-AF65-F5344CB8AC3E}">
        <p14:creationId xmlns:p14="http://schemas.microsoft.com/office/powerpoint/2010/main" val="15245456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357189" y="982266"/>
            <a:ext cx="8429625" cy="3609975"/>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57189" y="220266"/>
            <a:ext cx="8429625" cy="571500"/>
          </a:xfrm>
        </p:spPr>
        <p:txBody>
          <a:bodyPr/>
          <a:lstStyle/>
          <a:p>
            <a:r>
              <a:rPr lang="en-US"/>
              <a:t>Click to edit Master title style</a:t>
            </a:r>
            <a:endParaRPr lang="en-US" dirty="0"/>
          </a:p>
        </p:txBody>
      </p:sp>
      <p:sp>
        <p:nvSpPr>
          <p:cNvPr id="3" name="Slide Number Placeholder 2"/>
          <p:cNvSpPr>
            <a:spLocks noGrp="1"/>
          </p:cNvSpPr>
          <p:nvPr>
            <p:ph type="sldNum" sz="quarter" idx="11"/>
          </p:nvPr>
        </p:nvSpPr>
        <p:spPr/>
        <p:txBody>
          <a:bodyPr/>
          <a:lstStyle/>
          <a:p>
            <a:pPr algn="r"/>
            <a:fld id="{6BCEAF00-35EE-2349-AC37-D94588E1CC52}" type="slidenum">
              <a:rPr lang="en-US" smtClean="0"/>
              <a:pPr algn="r"/>
              <a:t>‹#›</a:t>
            </a:fld>
            <a:endParaRPr lang="en-US"/>
          </a:p>
        </p:txBody>
      </p:sp>
      <p:sp>
        <p:nvSpPr>
          <p:cNvPr id="4" name="Footer Placeholder 3"/>
          <p:cNvSpPr>
            <a:spLocks noGrp="1"/>
          </p:cNvSpPr>
          <p:nvPr>
            <p:ph type="ftr" sz="quarter" idx="12"/>
          </p:nvPr>
        </p:nvSpPr>
        <p:spPr/>
        <p:txBody>
          <a:bodyPr/>
          <a:lstStyle/>
          <a:p>
            <a:pPr algn="r"/>
            <a:r>
              <a:rPr lang="en-US"/>
              <a:t>Proprietary</a:t>
            </a:r>
            <a:endParaRPr lang="en-US" dirty="0"/>
          </a:p>
        </p:txBody>
      </p:sp>
    </p:spTree>
    <p:extLst>
      <p:ext uri="{BB962C8B-B14F-4D97-AF65-F5344CB8AC3E}">
        <p14:creationId xmlns:p14="http://schemas.microsoft.com/office/powerpoint/2010/main" val="16472474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ue">
    <p:bg>
      <p:bgPr>
        <a:gradFill flip="none" rotWithShape="1">
          <a:gsLst>
            <a:gs pos="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357189" y="982266"/>
            <a:ext cx="8429625" cy="3609975"/>
          </a:xfr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57189" y="220266"/>
            <a:ext cx="8429625" cy="571500"/>
          </a:xfrm>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47759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with Tex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 y="0"/>
            <a:ext cx="9144000" cy="5143500"/>
          </a:xfrm>
          <a:solidFill>
            <a:schemeClr val="bg1">
              <a:lumMod val="85000"/>
            </a:schemeClr>
          </a:solidFill>
        </p:spPr>
        <p:txBody>
          <a:bodyPr rtlCol="0">
            <a:noAutofit/>
          </a:bodyPr>
          <a:lstStyle>
            <a:lvl1pPr marL="0" indent="0">
              <a:buNone/>
              <a:defRPr sz="1100"/>
            </a:lvl1pPr>
          </a:lstStyle>
          <a:p>
            <a:pPr lvl="0"/>
            <a:r>
              <a:rPr lang="en-US" noProof="0"/>
              <a:t>Click icon to add picture</a:t>
            </a:r>
            <a:endParaRPr lang="en-US" noProof="0" dirty="0"/>
          </a:p>
        </p:txBody>
      </p:sp>
      <p:sp>
        <p:nvSpPr>
          <p:cNvPr id="2" name="Title 1"/>
          <p:cNvSpPr>
            <a:spLocks noGrp="1"/>
          </p:cNvSpPr>
          <p:nvPr>
            <p:ph type="title"/>
          </p:nvPr>
        </p:nvSpPr>
        <p:spPr>
          <a:xfrm>
            <a:off x="357189" y="220097"/>
            <a:ext cx="8429625" cy="572053"/>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57189" y="982270"/>
            <a:ext cx="8429625" cy="3394473"/>
          </a:xfrm>
        </p:spPr>
        <p:txBody>
          <a:bodyPr/>
          <a:lstStyle>
            <a:lvl1pPr marL="0" indent="0">
              <a:buFontTx/>
              <a:buNone/>
              <a:defRPr sz="1600" b="0">
                <a:solidFill>
                  <a:schemeClr val="bg1"/>
                </a:solidFill>
              </a:defRPr>
            </a:lvl1pPr>
            <a:lvl2pPr marL="202679" indent="0">
              <a:buFontTx/>
              <a:buNone/>
              <a:defRPr sz="1400">
                <a:solidFill>
                  <a:schemeClr val="bg1"/>
                </a:solidFill>
              </a:defRPr>
            </a:lvl2pPr>
            <a:lvl3pPr marL="405359" indent="0">
              <a:buFontTx/>
              <a:buNone/>
              <a:defRPr sz="1400">
                <a:solidFill>
                  <a:schemeClr val="bg1"/>
                </a:solidFill>
              </a:defRPr>
            </a:lvl3pPr>
            <a:lvl4pPr marL="615126" indent="0">
              <a:buFontTx/>
              <a:buNone/>
              <a:defRPr sz="1400">
                <a:solidFill>
                  <a:schemeClr val="bg1"/>
                </a:solidFill>
              </a:defRPr>
            </a:lvl4pPr>
            <a:lvl5pPr marL="817804" indent="0">
              <a:buFontTx/>
              <a:buNone/>
              <a:defRPr sz="14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50346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Only">
    <p:spTree>
      <p:nvGrpSpPr>
        <p:cNvPr id="1" name=""/>
        <p:cNvGrpSpPr/>
        <p:nvPr/>
      </p:nvGrpSpPr>
      <p:grpSpPr>
        <a:xfrm>
          <a:off x="0" y="0"/>
          <a:ext cx="0" cy="0"/>
          <a:chOff x="0" y="0"/>
          <a:chExt cx="0" cy="0"/>
        </a:xfrm>
      </p:grpSpPr>
      <p:sp>
        <p:nvSpPr>
          <p:cNvPr id="5" name="Chart Placeholder 4"/>
          <p:cNvSpPr>
            <a:spLocks noGrp="1"/>
          </p:cNvSpPr>
          <p:nvPr>
            <p:ph type="chart" sz="quarter" idx="12"/>
          </p:nvPr>
        </p:nvSpPr>
        <p:spPr>
          <a:xfrm>
            <a:off x="1435608" y="1289304"/>
            <a:ext cx="6286500" cy="3154680"/>
          </a:xfrm>
        </p:spPr>
        <p:txBody>
          <a:bodyPr rtlCol="0" anchor="ctr" anchorCtr="1">
            <a:noAutofit/>
          </a:bodyPr>
          <a:lstStyle>
            <a:lvl1pPr marL="0" indent="0">
              <a:buNone/>
              <a:defRPr sz="1100">
                <a:solidFill>
                  <a:srgbClr val="000000"/>
                </a:solidFill>
              </a:defRPr>
            </a:lvl1pPr>
          </a:lstStyle>
          <a:p>
            <a:pPr lvl="0"/>
            <a:r>
              <a:rPr lang="en-US" noProof="0"/>
              <a:t>Click icon to add chart</a:t>
            </a:r>
            <a:endParaRPr lang="en-US" noProof="0" dirty="0"/>
          </a:p>
        </p:txBody>
      </p:sp>
      <p:sp>
        <p:nvSpPr>
          <p:cNvPr id="8" name="Content Placeholder 7"/>
          <p:cNvSpPr>
            <a:spLocks noGrp="1"/>
          </p:cNvSpPr>
          <p:nvPr>
            <p:ph sz="quarter" idx="10" hasCustomPrompt="1"/>
          </p:nvPr>
        </p:nvSpPr>
        <p:spPr>
          <a:xfrm>
            <a:off x="357189" y="978408"/>
            <a:ext cx="8429625" cy="318568"/>
          </a:xfrm>
        </p:spPr>
        <p:txBody>
          <a:bodyPr/>
          <a:lstStyle>
            <a:lvl1pPr marL="0" indent="0">
              <a:buFont typeface="Arial"/>
              <a:buNone/>
              <a:defRPr sz="1400">
                <a:solidFill>
                  <a:srgbClr val="000000"/>
                </a:solidFill>
              </a:defRPr>
            </a:lvl1pPr>
            <a:lvl2pPr>
              <a:defRPr sz="1300"/>
            </a:lvl2pPr>
            <a:lvl3pPr>
              <a:defRPr sz="1300"/>
            </a:lvl3pPr>
            <a:lvl4pPr>
              <a:defRPr sz="1300"/>
            </a:lvl4pPr>
            <a:lvl5pPr>
              <a:defRPr sz="1300"/>
            </a:lvl5pPr>
          </a:lstStyle>
          <a:p>
            <a:pPr lvl="0"/>
            <a:r>
              <a:rPr lang="en-US" dirty="0"/>
              <a:t>Chart title goes here (optional)</a:t>
            </a:r>
          </a:p>
        </p:txBody>
      </p:sp>
      <p:sp>
        <p:nvSpPr>
          <p:cNvPr id="4" name="Title 3"/>
          <p:cNvSpPr>
            <a:spLocks noGrp="1"/>
          </p:cNvSpPr>
          <p:nvPr>
            <p:ph type="title"/>
          </p:nvPr>
        </p:nvSpPr>
        <p:spPr>
          <a:xfrm>
            <a:off x="357189" y="220266"/>
            <a:ext cx="8429625" cy="571500"/>
          </a:xfrm>
        </p:spPr>
        <p:txBody>
          <a:bodyPr/>
          <a:lstStyle/>
          <a:p>
            <a:r>
              <a:rPr lang="en-US"/>
              <a:t>Click to edit Master title style</a:t>
            </a:r>
            <a:endParaRPr lang="en-US" dirty="0"/>
          </a:p>
        </p:txBody>
      </p:sp>
      <p:sp>
        <p:nvSpPr>
          <p:cNvPr id="2" name="Slide Number Placeholder 1"/>
          <p:cNvSpPr>
            <a:spLocks noGrp="1"/>
          </p:cNvSpPr>
          <p:nvPr>
            <p:ph type="sldNum" sz="quarter" idx="13"/>
          </p:nvPr>
        </p:nvSpPr>
        <p:spPr/>
        <p:txBody>
          <a:bodyPr/>
          <a:lstStyle/>
          <a:p>
            <a:pPr algn="r"/>
            <a:fld id="{6BCEAF00-35EE-2349-AC37-D94588E1CC52}" type="slidenum">
              <a:rPr lang="en-US" smtClean="0"/>
              <a:pPr algn="r"/>
              <a:t>‹#›</a:t>
            </a:fld>
            <a:endParaRPr lang="en-US"/>
          </a:p>
        </p:txBody>
      </p:sp>
      <p:sp>
        <p:nvSpPr>
          <p:cNvPr id="3" name="Footer Placeholder 2"/>
          <p:cNvSpPr>
            <a:spLocks noGrp="1"/>
          </p:cNvSpPr>
          <p:nvPr>
            <p:ph type="ftr" sz="quarter" idx="14"/>
          </p:nvPr>
        </p:nvSpPr>
        <p:spPr/>
        <p:txBody>
          <a:bodyPr/>
          <a:lstStyle/>
          <a:p>
            <a:pPr algn="r"/>
            <a:r>
              <a:rPr lang="en-US"/>
              <a:t>Proprietary</a:t>
            </a:r>
            <a:endParaRPr lang="en-US" dirty="0"/>
          </a:p>
        </p:txBody>
      </p:sp>
    </p:spTree>
    <p:extLst>
      <p:ext uri="{BB962C8B-B14F-4D97-AF65-F5344CB8AC3E}">
        <p14:creationId xmlns:p14="http://schemas.microsoft.com/office/powerpoint/2010/main" val="26791893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0"/>
          </p:nvPr>
        </p:nvSpPr>
        <p:spPr/>
        <p:txBody>
          <a:bodyPr/>
          <a:lstStyle/>
          <a:p>
            <a:pPr algn="r"/>
            <a:fld id="{6BCEAF00-35EE-2349-AC37-D94588E1CC52}" type="slidenum">
              <a:rPr lang="en-US" smtClean="0"/>
              <a:pPr algn="r"/>
              <a:t>‹#›</a:t>
            </a:fld>
            <a:endParaRPr lang="en-US"/>
          </a:p>
        </p:txBody>
      </p:sp>
      <p:sp>
        <p:nvSpPr>
          <p:cNvPr id="4" name="Footer Placeholder 3"/>
          <p:cNvSpPr>
            <a:spLocks noGrp="1"/>
          </p:cNvSpPr>
          <p:nvPr>
            <p:ph type="ftr" sz="quarter" idx="11"/>
          </p:nvPr>
        </p:nvSpPr>
        <p:spPr/>
        <p:txBody>
          <a:bodyPr/>
          <a:lstStyle/>
          <a:p>
            <a:pPr algn="r"/>
            <a:r>
              <a:rPr lang="en-US"/>
              <a:t>Proprietary</a:t>
            </a:r>
            <a:endParaRPr lang="en-US" dirty="0"/>
          </a:p>
        </p:txBody>
      </p:sp>
    </p:spTree>
    <p:extLst>
      <p:ext uri="{BB962C8B-B14F-4D97-AF65-F5344CB8AC3E}">
        <p14:creationId xmlns:p14="http://schemas.microsoft.com/office/powerpoint/2010/main" val="14680161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fld id="{6BCEAF00-35EE-2349-AC37-D94588E1CC52}" type="slidenum">
              <a:rPr lang="en-US" smtClean="0"/>
              <a:pPr algn="r"/>
              <a:t>‹#›</a:t>
            </a:fld>
            <a:endParaRPr lang="en-US"/>
          </a:p>
        </p:txBody>
      </p:sp>
      <p:sp>
        <p:nvSpPr>
          <p:cNvPr id="3" name="Footer Placeholder 2"/>
          <p:cNvSpPr>
            <a:spLocks noGrp="1"/>
          </p:cNvSpPr>
          <p:nvPr>
            <p:ph type="ftr" sz="quarter" idx="11"/>
          </p:nvPr>
        </p:nvSpPr>
        <p:spPr/>
        <p:txBody>
          <a:bodyPr/>
          <a:lstStyle/>
          <a:p>
            <a:pPr algn="r"/>
            <a:r>
              <a:rPr lang="en-US"/>
              <a:t>Proprietary</a:t>
            </a:r>
            <a:endParaRPr lang="en-US" dirty="0"/>
          </a:p>
        </p:txBody>
      </p:sp>
    </p:spTree>
    <p:extLst>
      <p:ext uri="{BB962C8B-B14F-4D97-AF65-F5344CB8AC3E}">
        <p14:creationId xmlns:p14="http://schemas.microsoft.com/office/powerpoint/2010/main" val="25708068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ack Page">
    <p:spTree>
      <p:nvGrpSpPr>
        <p:cNvPr id="1" name=""/>
        <p:cNvGrpSpPr/>
        <p:nvPr/>
      </p:nvGrpSpPr>
      <p:grpSpPr>
        <a:xfrm>
          <a:off x="0" y="0"/>
          <a:ext cx="0" cy="0"/>
          <a:chOff x="0" y="0"/>
          <a:chExt cx="0" cy="0"/>
        </a:xfrm>
      </p:grpSpPr>
      <p:pic>
        <p:nvPicPr>
          <p:cNvPr id="3" name="Picture 2" descr="exmo_red.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438700" y="2144168"/>
            <a:ext cx="4266600" cy="855166"/>
          </a:xfrm>
          <a:prstGeom prst="rect">
            <a:avLst/>
          </a:prstGeom>
        </p:spPr>
      </p:pic>
    </p:spTree>
    <p:extLst>
      <p:ext uri="{BB962C8B-B14F-4D97-AF65-F5344CB8AC3E}">
        <p14:creationId xmlns:p14="http://schemas.microsoft.com/office/powerpoint/2010/main" val="25516847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Factoid Blue">
    <p:bg>
      <p:bgPr>
        <a:gradFill flip="none" rotWithShape="1">
          <a:gsLst>
            <a:gs pos="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57189" y="1289305"/>
            <a:ext cx="8429625" cy="1642871"/>
          </a:xfrm>
        </p:spPr>
        <p:txBody>
          <a:bodyPr anchor="b">
            <a:noAutofit/>
          </a:bodyPr>
          <a:lstStyle>
            <a:lvl1pPr>
              <a:lnSpc>
                <a:spcPct val="90000"/>
              </a:lnSpc>
              <a:defRPr sz="11600" b="0" i="0" baseline="0">
                <a:solidFill>
                  <a:schemeClr val="bg1"/>
                </a:solidFill>
                <a:latin typeface="Arial"/>
                <a:cs typeface="Arial"/>
              </a:defRPr>
            </a:lvl1pPr>
          </a:lstStyle>
          <a:p>
            <a:r>
              <a:rPr lang="en-US" dirty="0"/>
              <a:t>Data</a:t>
            </a:r>
          </a:p>
        </p:txBody>
      </p:sp>
      <p:sp>
        <p:nvSpPr>
          <p:cNvPr id="12" name="Content Placeholder 4"/>
          <p:cNvSpPr>
            <a:spLocks noGrp="1"/>
          </p:cNvSpPr>
          <p:nvPr>
            <p:ph sz="quarter" idx="11"/>
          </p:nvPr>
        </p:nvSpPr>
        <p:spPr>
          <a:xfrm>
            <a:off x="357189" y="2817495"/>
            <a:ext cx="8429625" cy="1371600"/>
          </a:xfrm>
        </p:spPr>
        <p:txBody>
          <a:bodyPr/>
          <a:lstStyle>
            <a:lvl1pPr marL="0" indent="0">
              <a:lnSpc>
                <a:spcPct val="90000"/>
              </a:lnSpc>
              <a:buNone/>
              <a:defRPr lang="en-US" sz="3200" kern="1200" dirty="0" smtClean="0">
                <a:solidFill>
                  <a:schemeClr val="bg1"/>
                </a:solidFill>
                <a:latin typeface="+mn-lt"/>
                <a:ea typeface="+mn-ea"/>
                <a:cs typeface="+mn-cs"/>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736756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actoid Whit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60046" y="1289305"/>
            <a:ext cx="8429625" cy="1642871"/>
          </a:xfrm>
        </p:spPr>
        <p:txBody>
          <a:bodyPr anchor="b">
            <a:noAutofit/>
          </a:bodyPr>
          <a:lstStyle>
            <a:lvl1pPr>
              <a:lnSpc>
                <a:spcPct val="90000"/>
              </a:lnSpc>
              <a:defRPr sz="11600" b="0" i="0" baseline="0">
                <a:solidFill>
                  <a:schemeClr val="accent2"/>
                </a:solidFill>
                <a:latin typeface="Arial"/>
                <a:cs typeface="Arial"/>
              </a:defRPr>
            </a:lvl1pPr>
          </a:lstStyle>
          <a:p>
            <a:r>
              <a:rPr lang="en-US" dirty="0"/>
              <a:t>Data</a:t>
            </a:r>
          </a:p>
        </p:txBody>
      </p:sp>
      <p:sp>
        <p:nvSpPr>
          <p:cNvPr id="12" name="Content Placeholder 4"/>
          <p:cNvSpPr>
            <a:spLocks noGrp="1"/>
          </p:cNvSpPr>
          <p:nvPr>
            <p:ph sz="quarter" idx="11"/>
          </p:nvPr>
        </p:nvSpPr>
        <p:spPr>
          <a:xfrm>
            <a:off x="360044" y="2817495"/>
            <a:ext cx="8429625" cy="1371600"/>
          </a:xfrm>
        </p:spPr>
        <p:txBody>
          <a:bodyPr/>
          <a:lstStyle>
            <a:lvl1pPr marL="0" indent="0">
              <a:lnSpc>
                <a:spcPct val="90000"/>
              </a:lnSpc>
              <a:buNone/>
              <a:defRPr lang="en-US" sz="3200" kern="1200" dirty="0" smtClean="0">
                <a:solidFill>
                  <a:schemeClr val="accent2"/>
                </a:solidFill>
                <a:latin typeface="+mn-lt"/>
                <a:ea typeface="+mn-ea"/>
                <a:cs typeface="+mn-cs"/>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a:t>Click to edit Master text styles</a:t>
            </a:r>
          </a:p>
        </p:txBody>
      </p:sp>
      <p:sp>
        <p:nvSpPr>
          <p:cNvPr id="2" name="Slide Number Placeholder 1"/>
          <p:cNvSpPr>
            <a:spLocks noGrp="1"/>
          </p:cNvSpPr>
          <p:nvPr>
            <p:ph type="sldNum" sz="quarter" idx="12"/>
          </p:nvPr>
        </p:nvSpPr>
        <p:spPr/>
        <p:txBody>
          <a:bodyPr/>
          <a:lstStyle/>
          <a:p>
            <a:pPr algn="r"/>
            <a:fld id="{6BCEAF00-35EE-2349-AC37-D94588E1CC52}" type="slidenum">
              <a:rPr lang="en-US" smtClean="0"/>
              <a:pPr algn="r"/>
              <a:t>‹#›</a:t>
            </a:fld>
            <a:endParaRPr lang="en-US"/>
          </a:p>
        </p:txBody>
      </p:sp>
      <p:sp>
        <p:nvSpPr>
          <p:cNvPr id="3" name="Footer Placeholder 2"/>
          <p:cNvSpPr>
            <a:spLocks noGrp="1"/>
          </p:cNvSpPr>
          <p:nvPr>
            <p:ph type="ftr" sz="quarter" idx="13"/>
          </p:nvPr>
        </p:nvSpPr>
        <p:spPr/>
        <p:txBody>
          <a:bodyPr/>
          <a:lstStyle/>
          <a:p>
            <a:pPr algn="r"/>
            <a:r>
              <a:rPr lang="en-US"/>
              <a:t>Proprietary</a:t>
            </a:r>
            <a:endParaRPr lang="en-US" dirty="0"/>
          </a:p>
        </p:txBody>
      </p:sp>
    </p:spTree>
    <p:extLst>
      <p:ext uri="{BB962C8B-B14F-4D97-AF65-F5344CB8AC3E}">
        <p14:creationId xmlns:p14="http://schemas.microsoft.com/office/powerpoint/2010/main" val="959302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Blue Background">
    <p:spTree>
      <p:nvGrpSpPr>
        <p:cNvPr id="1" name=""/>
        <p:cNvGrpSpPr/>
        <p:nvPr/>
      </p:nvGrpSpPr>
      <p:grpSpPr>
        <a:xfrm>
          <a:off x="0" y="0"/>
          <a:ext cx="0" cy="0"/>
          <a:chOff x="0" y="0"/>
          <a:chExt cx="0" cy="0"/>
        </a:xfrm>
      </p:grpSpPr>
      <p:pic>
        <p:nvPicPr>
          <p:cNvPr id="2" name="Picture 1" descr="iStock-505476426_FlareFree.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9144000" cy="515112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20033912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Factoids White">
    <p:spTree>
      <p:nvGrpSpPr>
        <p:cNvPr id="1" name=""/>
        <p:cNvGrpSpPr/>
        <p:nvPr/>
      </p:nvGrpSpPr>
      <p:grpSpPr>
        <a:xfrm>
          <a:off x="0" y="0"/>
          <a:ext cx="0" cy="0"/>
          <a:chOff x="0" y="0"/>
          <a:chExt cx="0" cy="0"/>
        </a:xfrm>
      </p:grpSpPr>
      <p:sp>
        <p:nvSpPr>
          <p:cNvPr id="6" name="Content Placeholder 4"/>
          <p:cNvSpPr>
            <a:spLocks noGrp="1"/>
          </p:cNvSpPr>
          <p:nvPr>
            <p:ph sz="quarter" idx="13" hasCustomPrompt="1"/>
          </p:nvPr>
        </p:nvSpPr>
        <p:spPr>
          <a:xfrm>
            <a:off x="5099050" y="1314576"/>
            <a:ext cx="3653684" cy="1371600"/>
          </a:xfrm>
          <a:noFill/>
          <a:ln>
            <a:noFill/>
          </a:ln>
        </p:spPr>
        <p:txBody>
          <a:bodyPr vert="horz" wrap="square" lIns="0" tIns="0" rIns="0" bIns="0" numCol="1" anchor="t" anchorCtr="0" compatLnSpc="1">
            <a:prstTxWarp prst="textNoShape">
              <a:avLst/>
            </a:prstTxWarp>
            <a:noAutofit/>
          </a:bodyPr>
          <a:lstStyle>
            <a:lvl1pPr marL="0" indent="0">
              <a:lnSpc>
                <a:spcPct val="90000"/>
              </a:lnSpc>
              <a:buNone/>
              <a:defRPr lang="en-US" sz="11600" b="0" i="0" baseline="0" dirty="0" smtClean="0">
                <a:solidFill>
                  <a:srgbClr val="00A3E0"/>
                </a:solidFill>
                <a:latin typeface="Arial"/>
                <a:cs typeface="Arial"/>
              </a:defRPr>
            </a:lvl1pPr>
          </a:lstStyle>
          <a:p>
            <a:pPr lvl="0">
              <a:lnSpc>
                <a:spcPct val="90000"/>
              </a:lnSpc>
            </a:pPr>
            <a:r>
              <a:rPr lang="en-US" dirty="0"/>
              <a:t>Data</a:t>
            </a:r>
          </a:p>
        </p:txBody>
      </p:sp>
      <p:sp>
        <p:nvSpPr>
          <p:cNvPr id="7" name="Content Placeholder 4"/>
          <p:cNvSpPr>
            <a:spLocks noGrp="1"/>
          </p:cNvSpPr>
          <p:nvPr>
            <p:ph sz="quarter" idx="14" hasCustomPrompt="1"/>
          </p:nvPr>
        </p:nvSpPr>
        <p:spPr>
          <a:xfrm>
            <a:off x="360045" y="1314576"/>
            <a:ext cx="3653684" cy="1371600"/>
          </a:xfrm>
          <a:noFill/>
          <a:ln>
            <a:noFill/>
          </a:ln>
        </p:spPr>
        <p:txBody>
          <a:bodyPr vert="horz" wrap="square" lIns="0" tIns="0" rIns="0" bIns="0" numCol="1" anchor="t" anchorCtr="0" compatLnSpc="1">
            <a:prstTxWarp prst="textNoShape">
              <a:avLst/>
            </a:prstTxWarp>
          </a:bodyPr>
          <a:lstStyle>
            <a:lvl1pPr marL="0" indent="0">
              <a:lnSpc>
                <a:spcPct val="90000"/>
              </a:lnSpc>
              <a:buNone/>
              <a:defRPr lang="en-US" sz="11600" dirty="0" smtClean="0">
                <a:solidFill>
                  <a:schemeClr val="accent1"/>
                </a:solidFill>
                <a:latin typeface="Arial"/>
                <a:cs typeface="Arial"/>
              </a:defRPr>
            </a:lvl1pPr>
          </a:lstStyle>
          <a:p>
            <a:pPr lvl="0"/>
            <a:r>
              <a:rPr lang="en-US" dirty="0"/>
              <a:t>Data</a:t>
            </a:r>
          </a:p>
        </p:txBody>
      </p:sp>
      <p:sp>
        <p:nvSpPr>
          <p:cNvPr id="12" name="Content Placeholder 4"/>
          <p:cNvSpPr>
            <a:spLocks noGrp="1"/>
          </p:cNvSpPr>
          <p:nvPr>
            <p:ph sz="quarter" idx="11"/>
          </p:nvPr>
        </p:nvSpPr>
        <p:spPr>
          <a:xfrm>
            <a:off x="360045" y="2798898"/>
            <a:ext cx="3653684" cy="1371600"/>
          </a:xfrm>
        </p:spPr>
        <p:txBody>
          <a:bodyPr/>
          <a:lstStyle>
            <a:lvl1pPr marL="0" indent="0">
              <a:lnSpc>
                <a:spcPct val="90000"/>
              </a:lnSpc>
              <a:buNone/>
              <a:defRPr lang="en-US" sz="2600" kern="1200" dirty="0" smtClean="0">
                <a:solidFill>
                  <a:schemeClr val="accent1"/>
                </a:solidFill>
                <a:latin typeface="+mn-lt"/>
                <a:ea typeface="+mn-ea"/>
                <a:cs typeface="+mn-cs"/>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a:t>Click to edit Master text styles</a:t>
            </a:r>
          </a:p>
        </p:txBody>
      </p:sp>
      <p:sp>
        <p:nvSpPr>
          <p:cNvPr id="5" name="Content Placeholder 4"/>
          <p:cNvSpPr>
            <a:spLocks noGrp="1"/>
          </p:cNvSpPr>
          <p:nvPr>
            <p:ph sz="quarter" idx="12"/>
          </p:nvPr>
        </p:nvSpPr>
        <p:spPr>
          <a:xfrm>
            <a:off x="5099050" y="2798898"/>
            <a:ext cx="3653684" cy="1371600"/>
          </a:xfrm>
        </p:spPr>
        <p:txBody>
          <a:bodyPr/>
          <a:lstStyle>
            <a:lvl1pPr marL="0" indent="0">
              <a:lnSpc>
                <a:spcPct val="90000"/>
              </a:lnSpc>
              <a:buNone/>
              <a:defRPr lang="en-US" sz="2600" kern="1200" dirty="0" smtClean="0">
                <a:solidFill>
                  <a:srgbClr val="00A3E0"/>
                </a:solidFill>
                <a:latin typeface="+mn-lt"/>
                <a:ea typeface="+mn-ea"/>
                <a:cs typeface="+mn-cs"/>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a:t>Click to edit Master text styles</a:t>
            </a:r>
          </a:p>
        </p:txBody>
      </p:sp>
      <p:sp>
        <p:nvSpPr>
          <p:cNvPr id="2" name="Slide Number Placeholder 1"/>
          <p:cNvSpPr>
            <a:spLocks noGrp="1"/>
          </p:cNvSpPr>
          <p:nvPr>
            <p:ph type="sldNum" sz="quarter" idx="15"/>
          </p:nvPr>
        </p:nvSpPr>
        <p:spPr/>
        <p:txBody>
          <a:bodyPr/>
          <a:lstStyle/>
          <a:p>
            <a:pPr algn="r"/>
            <a:fld id="{6BCEAF00-35EE-2349-AC37-D94588E1CC52}" type="slidenum">
              <a:rPr lang="en-US" smtClean="0"/>
              <a:pPr algn="r"/>
              <a:t>‹#›</a:t>
            </a:fld>
            <a:endParaRPr lang="en-US"/>
          </a:p>
        </p:txBody>
      </p:sp>
      <p:sp>
        <p:nvSpPr>
          <p:cNvPr id="3" name="Footer Placeholder 2"/>
          <p:cNvSpPr>
            <a:spLocks noGrp="1"/>
          </p:cNvSpPr>
          <p:nvPr>
            <p:ph type="ftr" sz="quarter" idx="16"/>
          </p:nvPr>
        </p:nvSpPr>
        <p:spPr/>
        <p:txBody>
          <a:bodyPr/>
          <a:lstStyle/>
          <a:p>
            <a:pPr algn="r"/>
            <a:r>
              <a:rPr lang="en-US"/>
              <a:t>Proprietary</a:t>
            </a:r>
            <a:endParaRPr lang="en-US" dirty="0"/>
          </a:p>
        </p:txBody>
      </p:sp>
    </p:spTree>
    <p:extLst>
      <p:ext uri="{BB962C8B-B14F-4D97-AF65-F5344CB8AC3E}">
        <p14:creationId xmlns:p14="http://schemas.microsoft.com/office/powerpoint/2010/main" val="13782209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Text Black">
    <p:spTree>
      <p:nvGrpSpPr>
        <p:cNvPr id="1" name=""/>
        <p:cNvGrpSpPr/>
        <p:nvPr/>
      </p:nvGrpSpPr>
      <p:grpSpPr>
        <a:xfrm>
          <a:off x="0" y="0"/>
          <a:ext cx="0" cy="0"/>
          <a:chOff x="0" y="0"/>
          <a:chExt cx="0" cy="0"/>
        </a:xfrm>
      </p:grpSpPr>
      <p:sp>
        <p:nvSpPr>
          <p:cNvPr id="4" name="Title 3"/>
          <p:cNvSpPr>
            <a:spLocks noGrp="1"/>
          </p:cNvSpPr>
          <p:nvPr>
            <p:ph type="ctrTitle"/>
          </p:nvPr>
        </p:nvSpPr>
        <p:spPr>
          <a:xfrm>
            <a:off x="360046" y="857250"/>
            <a:ext cx="8429625" cy="3429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5500" b="0" baseline="0" dirty="0">
                <a:solidFill>
                  <a:srgbClr val="000000"/>
                </a:solidFill>
              </a:defRPr>
            </a:lvl1pPr>
          </a:lstStyle>
          <a:p>
            <a:pPr lvl="0">
              <a:lnSpc>
                <a:spcPct val="90000"/>
              </a:lnSpc>
            </a:pPr>
            <a:r>
              <a:rPr lang="en-US"/>
              <a:t>Click to edit Master title style</a:t>
            </a:r>
            <a:endParaRPr lang="en-US" dirty="0"/>
          </a:p>
        </p:txBody>
      </p:sp>
      <p:sp>
        <p:nvSpPr>
          <p:cNvPr id="2" name="Slide Number Placeholder 1"/>
          <p:cNvSpPr>
            <a:spLocks noGrp="1"/>
          </p:cNvSpPr>
          <p:nvPr>
            <p:ph type="sldNum" sz="quarter" idx="10"/>
          </p:nvPr>
        </p:nvSpPr>
        <p:spPr/>
        <p:txBody>
          <a:bodyPr/>
          <a:lstStyle/>
          <a:p>
            <a:pPr algn="r"/>
            <a:fld id="{6BCEAF00-35EE-2349-AC37-D94588E1CC52}" type="slidenum">
              <a:rPr lang="en-US" smtClean="0"/>
              <a:pPr algn="r"/>
              <a:t>‹#›</a:t>
            </a:fld>
            <a:endParaRPr lang="en-US"/>
          </a:p>
        </p:txBody>
      </p:sp>
      <p:sp>
        <p:nvSpPr>
          <p:cNvPr id="3" name="Footer Placeholder 2"/>
          <p:cNvSpPr>
            <a:spLocks noGrp="1"/>
          </p:cNvSpPr>
          <p:nvPr>
            <p:ph type="ftr" sz="quarter" idx="11"/>
          </p:nvPr>
        </p:nvSpPr>
        <p:spPr/>
        <p:txBody>
          <a:bodyPr/>
          <a:lstStyle/>
          <a:p>
            <a:pPr algn="r"/>
            <a:r>
              <a:rPr lang="en-US"/>
              <a:t>Proprietary</a:t>
            </a:r>
            <a:endParaRPr lang="en-US" dirty="0"/>
          </a:p>
        </p:txBody>
      </p:sp>
    </p:spTree>
    <p:extLst>
      <p:ext uri="{BB962C8B-B14F-4D97-AF65-F5344CB8AC3E}">
        <p14:creationId xmlns:p14="http://schemas.microsoft.com/office/powerpoint/2010/main" val="2122272524"/>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Text Cyan">
    <p:spTree>
      <p:nvGrpSpPr>
        <p:cNvPr id="1" name=""/>
        <p:cNvGrpSpPr/>
        <p:nvPr/>
      </p:nvGrpSpPr>
      <p:grpSpPr>
        <a:xfrm>
          <a:off x="0" y="0"/>
          <a:ext cx="0" cy="0"/>
          <a:chOff x="0" y="0"/>
          <a:chExt cx="0" cy="0"/>
        </a:xfrm>
      </p:grpSpPr>
      <p:sp>
        <p:nvSpPr>
          <p:cNvPr id="7" name="Title 3"/>
          <p:cNvSpPr>
            <a:spLocks noGrp="1"/>
          </p:cNvSpPr>
          <p:nvPr>
            <p:ph type="ctrTitle"/>
          </p:nvPr>
        </p:nvSpPr>
        <p:spPr>
          <a:xfrm>
            <a:off x="360046" y="857250"/>
            <a:ext cx="8429625" cy="3429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5500" b="0" baseline="0" dirty="0">
                <a:solidFill>
                  <a:schemeClr val="accent2"/>
                </a:solidFill>
              </a:defRPr>
            </a:lvl1pPr>
          </a:lstStyle>
          <a:p>
            <a:pPr lvl="0">
              <a:lnSpc>
                <a:spcPct val="90000"/>
              </a:lnSpc>
            </a:pPr>
            <a:r>
              <a:rPr lang="en-US"/>
              <a:t>Click to edit Master title style</a:t>
            </a:r>
            <a:endParaRPr lang="en-US" dirty="0"/>
          </a:p>
        </p:txBody>
      </p:sp>
      <p:sp>
        <p:nvSpPr>
          <p:cNvPr id="2" name="Slide Number Placeholder 1"/>
          <p:cNvSpPr>
            <a:spLocks noGrp="1"/>
          </p:cNvSpPr>
          <p:nvPr>
            <p:ph type="sldNum" sz="quarter" idx="10"/>
          </p:nvPr>
        </p:nvSpPr>
        <p:spPr/>
        <p:txBody>
          <a:bodyPr/>
          <a:lstStyle/>
          <a:p>
            <a:pPr algn="r"/>
            <a:fld id="{6BCEAF00-35EE-2349-AC37-D94588E1CC52}" type="slidenum">
              <a:rPr lang="en-US" smtClean="0"/>
              <a:pPr algn="r"/>
              <a:t>‹#›</a:t>
            </a:fld>
            <a:endParaRPr lang="en-US"/>
          </a:p>
        </p:txBody>
      </p:sp>
      <p:sp>
        <p:nvSpPr>
          <p:cNvPr id="3" name="Footer Placeholder 2"/>
          <p:cNvSpPr>
            <a:spLocks noGrp="1"/>
          </p:cNvSpPr>
          <p:nvPr>
            <p:ph type="ftr" sz="quarter" idx="11"/>
          </p:nvPr>
        </p:nvSpPr>
        <p:spPr/>
        <p:txBody>
          <a:bodyPr/>
          <a:lstStyle/>
          <a:p>
            <a:pPr algn="r"/>
            <a:r>
              <a:rPr lang="en-US"/>
              <a:t>Proprietary</a:t>
            </a:r>
            <a:endParaRPr lang="en-US" dirty="0"/>
          </a:p>
        </p:txBody>
      </p:sp>
    </p:spTree>
    <p:extLst>
      <p:ext uri="{BB962C8B-B14F-4D97-AF65-F5344CB8AC3E}">
        <p14:creationId xmlns:p14="http://schemas.microsoft.com/office/powerpoint/2010/main" val="25743626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Blue">
    <p:bg>
      <p:bgPr>
        <a:gradFill rotWithShape="1">
          <a:gsLst>
            <a:gs pos="0">
              <a:schemeClr val="accent1"/>
            </a:gs>
            <a:gs pos="100000">
              <a:schemeClr val="accent2"/>
            </a:gs>
          </a:gsLst>
          <a:lin ang="18900000"/>
        </a:gradFill>
        <a:effectLst/>
      </p:bgPr>
    </p:bg>
    <p:spTree>
      <p:nvGrpSpPr>
        <p:cNvPr id="1" name=""/>
        <p:cNvGrpSpPr/>
        <p:nvPr/>
      </p:nvGrpSpPr>
      <p:grpSpPr>
        <a:xfrm>
          <a:off x="0" y="0"/>
          <a:ext cx="0" cy="0"/>
          <a:chOff x="0" y="0"/>
          <a:chExt cx="0" cy="0"/>
        </a:xfrm>
      </p:grpSpPr>
      <p:sp>
        <p:nvSpPr>
          <p:cNvPr id="5" name="Title 3"/>
          <p:cNvSpPr>
            <a:spLocks noGrp="1"/>
          </p:cNvSpPr>
          <p:nvPr>
            <p:ph type="ctrTitle"/>
          </p:nvPr>
        </p:nvSpPr>
        <p:spPr>
          <a:xfrm>
            <a:off x="357189" y="857250"/>
            <a:ext cx="8429625" cy="3429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5500" b="0" baseline="0" dirty="0">
                <a:solidFill>
                  <a:schemeClr val="bg1"/>
                </a:solidFill>
              </a:defRPr>
            </a:lvl1pPr>
          </a:lstStyle>
          <a:p>
            <a:pPr lvl="0">
              <a:lnSpc>
                <a:spcPct val="90000"/>
              </a:lnSpc>
            </a:pPr>
            <a:r>
              <a:rPr lang="en-US"/>
              <a:t>Click to edit Master title style</a:t>
            </a:r>
            <a:endParaRPr lang="en-US" dirty="0"/>
          </a:p>
        </p:txBody>
      </p:sp>
    </p:spTree>
    <p:extLst>
      <p:ext uri="{BB962C8B-B14F-4D97-AF65-F5344CB8AC3E}">
        <p14:creationId xmlns:p14="http://schemas.microsoft.com/office/powerpoint/2010/main" val="390884134"/>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Key Messaging Blue">
    <p:bg>
      <p:bgPr>
        <a:gradFill flip="none" rotWithShape="1">
          <a:gsLst>
            <a:gs pos="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57189" y="857250"/>
            <a:ext cx="8429625" cy="3429000"/>
          </a:xfrm>
        </p:spPr>
        <p:txBody>
          <a:bodyPr anchor="ctr"/>
          <a:lstStyle>
            <a:lvl1pPr marL="0" indent="0">
              <a:buNone/>
              <a:defRPr sz="3800">
                <a:solidFill>
                  <a:schemeClr val="bg1"/>
                </a:solidFill>
              </a:defRPr>
            </a:lvl1pPr>
            <a:lvl2pPr marL="1418" indent="0">
              <a:buNone/>
              <a:defRPr sz="3400">
                <a:solidFill>
                  <a:schemeClr val="bg1"/>
                </a:solidFill>
              </a:defRPr>
            </a:lvl2pPr>
            <a:lvl3pPr>
              <a:defRPr sz="3900"/>
            </a:lvl3pPr>
            <a:lvl4pPr>
              <a:defRPr sz="3900"/>
            </a:lvl4pPr>
            <a:lvl5pPr>
              <a:defRPr sz="39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83935300"/>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Key Messaging Whit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57189" y="857250"/>
            <a:ext cx="8429625" cy="3429000"/>
          </a:xfrm>
        </p:spPr>
        <p:txBody>
          <a:bodyPr anchor="ctr"/>
          <a:lstStyle>
            <a:lvl1pPr marL="0" indent="0">
              <a:buNone/>
              <a:defRPr sz="3800">
                <a:solidFill>
                  <a:srgbClr val="000000"/>
                </a:solidFill>
              </a:defRPr>
            </a:lvl1pPr>
            <a:lvl2pPr marL="1418" indent="0">
              <a:buNone/>
              <a:defRPr sz="3400">
                <a:solidFill>
                  <a:srgbClr val="000000"/>
                </a:solidFill>
              </a:defRPr>
            </a:lvl2pPr>
            <a:lvl3pPr>
              <a:defRPr sz="3900"/>
            </a:lvl3pPr>
            <a:lvl4pPr>
              <a:defRPr sz="3900"/>
            </a:lvl4pPr>
            <a:lvl5pPr>
              <a:defRPr sz="390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1"/>
          </p:nvPr>
        </p:nvSpPr>
        <p:spPr/>
        <p:txBody>
          <a:bodyPr/>
          <a:lstStyle/>
          <a:p>
            <a:pPr algn="r"/>
            <a:fld id="{6BCEAF00-35EE-2349-AC37-D94588E1CC52}" type="slidenum">
              <a:rPr lang="en-US" smtClean="0"/>
              <a:pPr algn="r"/>
              <a:t>‹#›</a:t>
            </a:fld>
            <a:endParaRPr lang="en-US"/>
          </a:p>
        </p:txBody>
      </p:sp>
      <p:sp>
        <p:nvSpPr>
          <p:cNvPr id="3" name="Footer Placeholder 2"/>
          <p:cNvSpPr>
            <a:spLocks noGrp="1"/>
          </p:cNvSpPr>
          <p:nvPr>
            <p:ph type="ftr" sz="quarter" idx="12"/>
          </p:nvPr>
        </p:nvSpPr>
        <p:spPr/>
        <p:txBody>
          <a:bodyPr/>
          <a:lstStyle/>
          <a:p>
            <a:pPr algn="r"/>
            <a:r>
              <a:rPr lang="en-US"/>
              <a:t>Proprietary</a:t>
            </a:r>
            <a:endParaRPr lang="en-US" dirty="0"/>
          </a:p>
        </p:txBody>
      </p:sp>
    </p:spTree>
    <p:extLst>
      <p:ext uri="{BB962C8B-B14F-4D97-AF65-F5344CB8AC3E}">
        <p14:creationId xmlns:p14="http://schemas.microsoft.com/office/powerpoint/2010/main" val="399440047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Graphic Blue">
    <p:spTree>
      <p:nvGrpSpPr>
        <p:cNvPr id="1" name=""/>
        <p:cNvGrpSpPr/>
        <p:nvPr/>
      </p:nvGrpSpPr>
      <p:grpSpPr>
        <a:xfrm>
          <a:off x="0" y="0"/>
          <a:ext cx="0" cy="0"/>
          <a:chOff x="0" y="0"/>
          <a:chExt cx="0" cy="0"/>
        </a:xfrm>
      </p:grpSpPr>
      <p:sp>
        <p:nvSpPr>
          <p:cNvPr id="15" name="Rectangle 14"/>
          <p:cNvSpPr/>
          <p:nvPr userDrawn="1"/>
        </p:nvSpPr>
        <p:spPr>
          <a:xfrm>
            <a:off x="0" y="999487"/>
            <a:ext cx="9144000" cy="2313432"/>
          </a:xfrm>
          <a:prstGeom prst="rect">
            <a:avLst/>
          </a:prstGeom>
          <a:gradFill flip="none" rotWithShape="1">
            <a:gsLst>
              <a:gs pos="30000">
                <a:schemeClr val="accent1"/>
              </a:gs>
              <a:gs pos="100000">
                <a:schemeClr val="accent2"/>
              </a:gs>
            </a:gsLst>
            <a:lin ang="18900000" scaled="0"/>
            <a:tileRect/>
          </a:gradFill>
          <a:ln>
            <a:noFill/>
          </a:ln>
          <a:effectLst/>
        </p:spPr>
        <p:style>
          <a:lnRef idx="2">
            <a:schemeClr val="accent1"/>
          </a:lnRef>
          <a:fillRef idx="0">
            <a:schemeClr val="accent1"/>
          </a:fillRef>
          <a:effectRef idx="1">
            <a:schemeClr val="accent1"/>
          </a:effectRef>
          <a:fontRef idx="minor">
            <a:schemeClr val="tx1"/>
          </a:fontRef>
        </p:style>
        <p:txBody>
          <a:bodyPr lIns="91440" tIns="45720" rIns="91440" bIns="45720" rtlCol="0" anchor="ctr"/>
          <a:lstStyle/>
          <a:p>
            <a:pPr algn="ctr"/>
            <a:endParaRPr lang="en-US"/>
          </a:p>
        </p:txBody>
      </p:sp>
      <p:sp>
        <p:nvSpPr>
          <p:cNvPr id="8" name="Rectangle 7"/>
          <p:cNvSpPr>
            <a:spLocks noChangeArrowheads="1"/>
          </p:cNvSpPr>
          <p:nvPr userDrawn="1"/>
        </p:nvSpPr>
        <p:spPr bwMode="auto">
          <a:xfrm>
            <a:off x="360045" y="4638676"/>
            <a:ext cx="6985000" cy="3583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40819" rIns="81639" bIns="40819"/>
          <a:lstStyle/>
          <a:p>
            <a:pPr fontAlgn="auto">
              <a:spcBef>
                <a:spcPts val="0"/>
              </a:spcBef>
              <a:spcAft>
                <a:spcPts val="0"/>
              </a:spcAft>
              <a:defRPr/>
            </a:pPr>
            <a:r>
              <a:rPr lang="en-US" sz="600" dirty="0">
                <a:solidFill>
                  <a:srgbClr val="000000"/>
                </a:solidFill>
                <a:latin typeface="+mn-lt"/>
                <a:ea typeface="Arial"/>
                <a:cs typeface="Arial"/>
              </a:rPr>
              <a:t>This presentation includes forward-looking statements. Actual future conditions (including economic conditions, energy demand, and energy supply) could differ materially due to changes in technology, the development of new supply sources, political events, demographic changes, and other factors discussed herein (and in Item 1A of ExxonMobil</a:t>
            </a:r>
            <a:r>
              <a:rPr lang="ja-JP" altLang="en-US" sz="600" dirty="0">
                <a:solidFill>
                  <a:srgbClr val="000000"/>
                </a:solidFill>
                <a:latin typeface="+mn-lt"/>
                <a:ea typeface="Arial"/>
                <a:cs typeface="Arial"/>
              </a:rPr>
              <a:t>’</a:t>
            </a:r>
            <a:r>
              <a:rPr lang="en-US" sz="600" dirty="0">
                <a:solidFill>
                  <a:srgbClr val="000000"/>
                </a:solidFill>
                <a:latin typeface="+mn-lt"/>
                <a:ea typeface="Arial"/>
                <a:cs typeface="Arial"/>
              </a:rPr>
              <a:t>s latest report on Form 10-K or information set forth under "factors affecting future results" on the "investors" page of our website at </a:t>
            </a:r>
            <a:r>
              <a:rPr lang="en-US" sz="600" dirty="0" err="1">
                <a:solidFill>
                  <a:srgbClr val="000000"/>
                </a:solidFill>
                <a:latin typeface="+mn-lt"/>
                <a:ea typeface="Arial"/>
                <a:cs typeface="Arial"/>
              </a:rPr>
              <a:t>www.exxonmobil.com</a:t>
            </a:r>
            <a:r>
              <a:rPr lang="en-US" sz="600" dirty="0">
                <a:solidFill>
                  <a:srgbClr val="000000"/>
                </a:solidFill>
                <a:latin typeface="+mn-lt"/>
                <a:ea typeface="Arial"/>
                <a:cs typeface="Arial"/>
              </a:rPr>
              <a:t>). This material is not to be reproduced without the permission of Exxon Mobil Corporation.</a:t>
            </a:r>
          </a:p>
        </p:txBody>
      </p:sp>
      <p:pic>
        <p:nvPicPr>
          <p:cNvPr id="4" name="Picture 3" descr="WS_cover_powerpoint_viz_cover_white.png"/>
          <p:cNvPicPr>
            <a:picLocks noChangeAspect="1"/>
          </p:cNvPicPr>
          <p:nvPr userDrawn="1"/>
        </p:nvPicPr>
        <p:blipFill>
          <a:blip r:embed="rId2" cstate="print">
            <a:alphaModFix amt="64000"/>
            <a:extLst>
              <a:ext uri="{28A0092B-C50C-407E-A947-70E740481C1C}">
                <a14:useLocalDpi xmlns:a14="http://schemas.microsoft.com/office/drawing/2010/main"/>
              </a:ext>
            </a:extLst>
          </a:blip>
          <a:stretch>
            <a:fillRect/>
          </a:stretch>
        </p:blipFill>
        <p:spPr>
          <a:xfrm>
            <a:off x="0" y="1000249"/>
            <a:ext cx="9144000" cy="2312670"/>
          </a:xfrm>
          <a:prstGeom prst="rect">
            <a:avLst/>
          </a:prstGeom>
        </p:spPr>
      </p:pic>
      <p:sp>
        <p:nvSpPr>
          <p:cNvPr id="11" name="Title 1"/>
          <p:cNvSpPr>
            <a:spLocks noGrp="1"/>
          </p:cNvSpPr>
          <p:nvPr>
            <p:ph type="ctrTitle"/>
          </p:nvPr>
        </p:nvSpPr>
        <p:spPr bwMode="white">
          <a:xfrm>
            <a:off x="360046" y="1485900"/>
            <a:ext cx="8429625" cy="1456666"/>
          </a:xfrm>
        </p:spPr>
        <p:txBody>
          <a:bodyPr>
            <a:noAutofit/>
          </a:bodyPr>
          <a:lstStyle>
            <a:lvl1pPr>
              <a:lnSpc>
                <a:spcPct val="90000"/>
              </a:lnSpc>
              <a:defRPr sz="4000" b="0" i="0" baseline="0">
                <a:solidFill>
                  <a:schemeClr val="bg1"/>
                </a:solidFill>
                <a:latin typeface="+mn-lt"/>
                <a:cs typeface="Arial"/>
              </a:defRPr>
            </a:lvl1pPr>
          </a:lstStyle>
          <a:p>
            <a:r>
              <a:rPr lang="en-US"/>
              <a:t>Click to edit Master title style</a:t>
            </a:r>
            <a:endParaRPr lang="en-US" dirty="0"/>
          </a:p>
        </p:txBody>
      </p:sp>
      <p:sp>
        <p:nvSpPr>
          <p:cNvPr id="12" name="Content Placeholder 4"/>
          <p:cNvSpPr>
            <a:spLocks noGrp="1"/>
          </p:cNvSpPr>
          <p:nvPr>
            <p:ph sz="quarter" idx="11" hasCustomPrompt="1"/>
          </p:nvPr>
        </p:nvSpPr>
        <p:spPr bwMode="white">
          <a:xfrm>
            <a:off x="360045" y="1182634"/>
            <a:ext cx="5026672" cy="235744"/>
          </a:xfrm>
        </p:spPr>
        <p:txBody>
          <a:bodyPr/>
          <a:lstStyle>
            <a:lvl1pPr marL="0" indent="0">
              <a:buNone/>
              <a:defRPr lang="en-US" sz="1400" kern="1200" baseline="0" dirty="0" smtClean="0">
                <a:solidFill>
                  <a:schemeClr val="bg1"/>
                </a:solidFill>
                <a:latin typeface="+mn-lt"/>
                <a:ea typeface="+mn-ea"/>
                <a:cs typeface="+mn-cs"/>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dirty="0"/>
              <a:t>Month Date, Year or sub-headline</a:t>
            </a:r>
          </a:p>
        </p:txBody>
      </p:sp>
      <p:pic>
        <p:nvPicPr>
          <p:cNvPr id="9" name="Picture 8" descr="exmo_re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850766" y="318304"/>
            <a:ext cx="1938905" cy="388620"/>
          </a:xfrm>
          <a:prstGeom prst="rect">
            <a:avLst/>
          </a:prstGeom>
        </p:spPr>
      </p:pic>
      <p:sp>
        <p:nvSpPr>
          <p:cNvPr id="14" name="Content Placeholder 4"/>
          <p:cNvSpPr>
            <a:spLocks noGrp="1"/>
          </p:cNvSpPr>
          <p:nvPr>
            <p:ph sz="quarter" idx="12" hasCustomPrompt="1"/>
          </p:nvPr>
        </p:nvSpPr>
        <p:spPr bwMode="white">
          <a:xfrm>
            <a:off x="360045" y="303544"/>
            <a:ext cx="5026672" cy="235744"/>
          </a:xfrm>
          <a:noFill/>
          <a:ln>
            <a:noFill/>
          </a:ln>
        </p:spPr>
        <p:txBody>
          <a:bodyPr vert="horz" wrap="square" lIns="0" tIns="0" rIns="0" bIns="0" numCol="1" anchor="t" anchorCtr="0" compatLnSpc="1">
            <a:prstTxWarp prst="textNoShape">
              <a:avLst/>
            </a:prstTxWarp>
          </a:bodyPr>
          <a:lstStyle>
            <a:lvl1pPr marL="0" indent="0">
              <a:buNone/>
              <a:defRPr lang="en-US" sz="1100" dirty="0" smtClean="0">
                <a:solidFill>
                  <a:schemeClr val="tx1">
                    <a:lumMod val="50000"/>
                    <a:lumOff val="50000"/>
                  </a:schemeClr>
                </a:solidFill>
                <a:ea typeface="+mn-ea"/>
                <a:cs typeface="+mn-cs"/>
              </a:defRPr>
            </a:lvl1pPr>
          </a:lstStyle>
          <a:p>
            <a:r>
              <a:rPr lang="en-US" sz="1100" dirty="0">
                <a:solidFill>
                  <a:schemeClr val="tx1">
                    <a:lumMod val="50000"/>
                    <a:lumOff val="50000"/>
                  </a:schemeClr>
                </a:solidFill>
              </a:rPr>
              <a:t>Extra copy line separated by two spaces, no comma </a:t>
            </a:r>
            <a:r>
              <a:rPr lang="en-US" sz="1100" dirty="0">
                <a:solidFill>
                  <a:srgbClr val="7F7F7F"/>
                </a:solidFill>
              </a:rPr>
              <a:t>(optional)</a:t>
            </a:r>
          </a:p>
        </p:txBody>
      </p:sp>
      <p:sp>
        <p:nvSpPr>
          <p:cNvPr id="16" name="Content Placeholder 4"/>
          <p:cNvSpPr>
            <a:spLocks noGrp="1"/>
          </p:cNvSpPr>
          <p:nvPr>
            <p:ph sz="quarter" idx="13" hasCustomPrompt="1"/>
          </p:nvPr>
        </p:nvSpPr>
        <p:spPr bwMode="white">
          <a:xfrm>
            <a:off x="360045" y="3575345"/>
            <a:ext cx="5026672" cy="559098"/>
          </a:xfrm>
          <a:noFill/>
          <a:ln>
            <a:noFill/>
          </a:ln>
        </p:spPr>
        <p:txBody>
          <a:bodyPr vert="horz" wrap="square" lIns="0" tIns="0" rIns="0" bIns="0" numCol="1" anchor="t" anchorCtr="0" compatLnSpc="1">
            <a:prstTxWarp prst="textNoShape">
              <a:avLst/>
            </a:prstTxWarp>
          </a:bodyPr>
          <a:lstStyle>
            <a:lvl1pPr marL="0" indent="0">
              <a:buNone/>
              <a:defRPr lang="en-US" sz="1100" dirty="0" smtClean="0">
                <a:solidFill>
                  <a:schemeClr val="tx1">
                    <a:lumMod val="50000"/>
                    <a:lumOff val="50000"/>
                  </a:schemeClr>
                </a:solidFill>
                <a:ea typeface="+mn-ea"/>
                <a:cs typeface="+mn-cs"/>
              </a:defRPr>
            </a:lvl1pPr>
          </a:lstStyle>
          <a:p>
            <a:pPr>
              <a:lnSpc>
                <a:spcPct val="110000"/>
              </a:lnSpc>
            </a:pPr>
            <a:r>
              <a:rPr lang="en-US" sz="1100" dirty="0">
                <a:solidFill>
                  <a:srgbClr val="7F7F7F"/>
                </a:solidFill>
              </a:rPr>
              <a:t>Presenter name (optional)</a:t>
            </a:r>
          </a:p>
          <a:p>
            <a:r>
              <a:rPr lang="en-US" sz="1100" dirty="0">
                <a:solidFill>
                  <a:srgbClr val="7F7F7F"/>
                </a:solidFill>
              </a:rPr>
              <a:t>Title (optional)</a:t>
            </a:r>
          </a:p>
          <a:p>
            <a:r>
              <a:rPr lang="en-US" sz="1100" dirty="0">
                <a:solidFill>
                  <a:srgbClr val="7F7F7F"/>
                </a:solidFill>
              </a:rPr>
              <a:t>Location (optional)</a:t>
            </a:r>
          </a:p>
        </p:txBody>
      </p:sp>
      <p:pic>
        <p:nvPicPr>
          <p:cNvPr id="19" name="Picture 18" descr="exmo_elh_tm_w.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29064" y="2927814"/>
            <a:ext cx="1527048" cy="276448"/>
          </a:xfrm>
          <a:prstGeom prst="rect">
            <a:avLst/>
          </a:prstGeom>
        </p:spPr>
      </p:pic>
      <p:sp>
        <p:nvSpPr>
          <p:cNvPr id="13" name="Footer Placeholder 2"/>
          <p:cNvSpPr>
            <a:spLocks noGrp="1"/>
          </p:cNvSpPr>
          <p:nvPr>
            <p:ph type="ftr" sz="quarter" idx="3"/>
          </p:nvPr>
        </p:nvSpPr>
        <p:spPr>
          <a:xfrm>
            <a:off x="7477441" y="4768455"/>
            <a:ext cx="1312230" cy="228600"/>
          </a:xfrm>
          <a:prstGeom prst="rect">
            <a:avLst/>
          </a:prstGeom>
          <a:noFill/>
          <a:ln>
            <a:noFill/>
          </a:ln>
        </p:spPr>
        <p:txBody>
          <a:bodyPr lIns="0" tIns="0" rIns="0" bIns="0" anchor="b"/>
          <a:lstStyle>
            <a:lvl1pPr>
              <a:defRPr lang="en-US" sz="700">
                <a:latin typeface="+mn-lt"/>
                <a:ea typeface="Arial"/>
                <a:cs typeface="Arial" charset="0"/>
              </a:defRPr>
            </a:lvl1pPr>
          </a:lstStyle>
          <a:p>
            <a:pPr algn="r"/>
            <a:r>
              <a:rPr lang="en-US"/>
              <a:t>Proprietary</a:t>
            </a:r>
            <a:endParaRPr lang="en-US" dirty="0"/>
          </a:p>
        </p:txBody>
      </p:sp>
    </p:spTree>
    <p:extLst>
      <p:ext uri="{BB962C8B-B14F-4D97-AF65-F5344CB8AC3E}">
        <p14:creationId xmlns:p14="http://schemas.microsoft.com/office/powerpoint/2010/main" val="10748330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357189" y="982266"/>
            <a:ext cx="8429625" cy="3609975"/>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57189" y="220266"/>
            <a:ext cx="8429625" cy="571500"/>
          </a:xfrm>
        </p:spPr>
        <p:txBody>
          <a:bodyPr/>
          <a:lstStyle/>
          <a:p>
            <a:r>
              <a:rPr lang="en-US"/>
              <a:t>Click to edit Master title style</a:t>
            </a:r>
            <a:endParaRPr lang="en-US" dirty="0"/>
          </a:p>
        </p:txBody>
      </p:sp>
      <p:sp>
        <p:nvSpPr>
          <p:cNvPr id="3" name="Slide Number Placeholder 2"/>
          <p:cNvSpPr>
            <a:spLocks noGrp="1"/>
          </p:cNvSpPr>
          <p:nvPr>
            <p:ph type="sldNum" sz="quarter" idx="11"/>
          </p:nvPr>
        </p:nvSpPr>
        <p:spPr/>
        <p:txBody>
          <a:bodyPr/>
          <a:lstStyle/>
          <a:p>
            <a:pPr algn="r"/>
            <a:fld id="{6BCEAF00-35EE-2349-AC37-D94588E1CC52}" type="slidenum">
              <a:rPr lang="en-US" smtClean="0"/>
              <a:pPr algn="r"/>
              <a:t>‹#›</a:t>
            </a:fld>
            <a:endParaRPr lang="en-US"/>
          </a:p>
        </p:txBody>
      </p:sp>
      <p:sp>
        <p:nvSpPr>
          <p:cNvPr id="4" name="Footer Placeholder 3"/>
          <p:cNvSpPr>
            <a:spLocks noGrp="1"/>
          </p:cNvSpPr>
          <p:nvPr>
            <p:ph type="ftr" sz="quarter" idx="12"/>
          </p:nvPr>
        </p:nvSpPr>
        <p:spPr/>
        <p:txBody>
          <a:bodyPr/>
          <a:lstStyle/>
          <a:p>
            <a:pPr algn="r"/>
            <a:r>
              <a:rPr lang="en-US"/>
              <a:t>Proprietary</a:t>
            </a:r>
            <a:endParaRPr lang="en-US" dirty="0"/>
          </a:p>
        </p:txBody>
      </p:sp>
    </p:spTree>
    <p:extLst>
      <p:ext uri="{BB962C8B-B14F-4D97-AF65-F5344CB8AC3E}">
        <p14:creationId xmlns:p14="http://schemas.microsoft.com/office/powerpoint/2010/main" val="12845633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ue">
    <p:bg>
      <p:bgPr>
        <a:gradFill flip="none" rotWithShape="1">
          <a:gsLst>
            <a:gs pos="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357189" y="982266"/>
            <a:ext cx="8429625" cy="3609975"/>
          </a:xfr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57189" y="220266"/>
            <a:ext cx="8429625" cy="571500"/>
          </a:xfrm>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0554132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Image with Tex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 y="0"/>
            <a:ext cx="9144000" cy="5143500"/>
          </a:xfrm>
          <a:solidFill>
            <a:schemeClr val="bg1">
              <a:lumMod val="85000"/>
            </a:schemeClr>
          </a:solidFill>
        </p:spPr>
        <p:txBody>
          <a:bodyPr rtlCol="0">
            <a:noAutofit/>
          </a:bodyPr>
          <a:lstStyle>
            <a:lvl1pPr marL="0" indent="0">
              <a:buNone/>
              <a:defRPr sz="1100"/>
            </a:lvl1pPr>
          </a:lstStyle>
          <a:p>
            <a:pPr lvl="0"/>
            <a:r>
              <a:rPr lang="en-US" noProof="0"/>
              <a:t>Click icon to add picture</a:t>
            </a:r>
            <a:endParaRPr lang="en-US" noProof="0" dirty="0"/>
          </a:p>
        </p:txBody>
      </p:sp>
      <p:sp>
        <p:nvSpPr>
          <p:cNvPr id="2" name="Title 1"/>
          <p:cNvSpPr>
            <a:spLocks noGrp="1"/>
          </p:cNvSpPr>
          <p:nvPr>
            <p:ph type="title"/>
          </p:nvPr>
        </p:nvSpPr>
        <p:spPr>
          <a:xfrm>
            <a:off x="357189" y="220097"/>
            <a:ext cx="8429625" cy="572053"/>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57189" y="982270"/>
            <a:ext cx="8429625" cy="3394473"/>
          </a:xfrm>
        </p:spPr>
        <p:txBody>
          <a:bodyPr/>
          <a:lstStyle>
            <a:lvl1pPr marL="0" indent="0">
              <a:buFontTx/>
              <a:buNone/>
              <a:defRPr sz="1600" b="0">
                <a:solidFill>
                  <a:schemeClr val="bg1"/>
                </a:solidFill>
              </a:defRPr>
            </a:lvl1pPr>
            <a:lvl2pPr marL="202679" indent="0">
              <a:buFontTx/>
              <a:buNone/>
              <a:defRPr sz="1400">
                <a:solidFill>
                  <a:schemeClr val="bg1"/>
                </a:solidFill>
              </a:defRPr>
            </a:lvl2pPr>
            <a:lvl3pPr marL="405359" indent="0">
              <a:buFontTx/>
              <a:buNone/>
              <a:defRPr sz="1400">
                <a:solidFill>
                  <a:schemeClr val="bg1"/>
                </a:solidFill>
              </a:defRPr>
            </a:lvl3pPr>
            <a:lvl4pPr marL="615126" indent="0">
              <a:buFontTx/>
              <a:buNone/>
              <a:defRPr sz="1400">
                <a:solidFill>
                  <a:schemeClr val="bg1"/>
                </a:solidFill>
              </a:defRPr>
            </a:lvl4pPr>
            <a:lvl5pPr marL="817804" indent="0">
              <a:buFontTx/>
              <a:buNone/>
              <a:defRPr sz="14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3827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776514"/>
          </a:xfrm>
        </p:spPr>
        <p:txBody>
          <a:bodyPr/>
          <a:lstStyle/>
          <a:p>
            <a:r>
              <a:rPr lang="en-US"/>
              <a:t>Simple Slide</a:t>
            </a:r>
          </a:p>
        </p:txBody>
      </p:sp>
      <p:sp>
        <p:nvSpPr>
          <p:cNvPr id="5" name="TextBox 4"/>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14850096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hart Only">
    <p:spTree>
      <p:nvGrpSpPr>
        <p:cNvPr id="1" name=""/>
        <p:cNvGrpSpPr/>
        <p:nvPr/>
      </p:nvGrpSpPr>
      <p:grpSpPr>
        <a:xfrm>
          <a:off x="0" y="0"/>
          <a:ext cx="0" cy="0"/>
          <a:chOff x="0" y="0"/>
          <a:chExt cx="0" cy="0"/>
        </a:xfrm>
      </p:grpSpPr>
      <p:sp>
        <p:nvSpPr>
          <p:cNvPr id="5" name="Chart Placeholder 4"/>
          <p:cNvSpPr>
            <a:spLocks noGrp="1"/>
          </p:cNvSpPr>
          <p:nvPr>
            <p:ph type="chart" sz="quarter" idx="12"/>
          </p:nvPr>
        </p:nvSpPr>
        <p:spPr>
          <a:xfrm>
            <a:off x="1435608" y="1289304"/>
            <a:ext cx="6286500" cy="3154680"/>
          </a:xfrm>
        </p:spPr>
        <p:txBody>
          <a:bodyPr rtlCol="0" anchor="ctr" anchorCtr="1">
            <a:noAutofit/>
          </a:bodyPr>
          <a:lstStyle>
            <a:lvl1pPr marL="0" indent="0">
              <a:buNone/>
              <a:defRPr sz="1100">
                <a:solidFill>
                  <a:srgbClr val="000000"/>
                </a:solidFill>
              </a:defRPr>
            </a:lvl1pPr>
          </a:lstStyle>
          <a:p>
            <a:pPr lvl="0"/>
            <a:r>
              <a:rPr lang="en-US" noProof="0"/>
              <a:t>Click icon to add chart</a:t>
            </a:r>
            <a:endParaRPr lang="en-US" noProof="0" dirty="0"/>
          </a:p>
        </p:txBody>
      </p:sp>
      <p:sp>
        <p:nvSpPr>
          <p:cNvPr id="8" name="Content Placeholder 7"/>
          <p:cNvSpPr>
            <a:spLocks noGrp="1"/>
          </p:cNvSpPr>
          <p:nvPr>
            <p:ph sz="quarter" idx="10" hasCustomPrompt="1"/>
          </p:nvPr>
        </p:nvSpPr>
        <p:spPr>
          <a:xfrm>
            <a:off x="357189" y="978408"/>
            <a:ext cx="8429625" cy="318568"/>
          </a:xfrm>
        </p:spPr>
        <p:txBody>
          <a:bodyPr/>
          <a:lstStyle>
            <a:lvl1pPr marL="0" indent="0">
              <a:buFont typeface="Arial"/>
              <a:buNone/>
              <a:defRPr sz="1400">
                <a:solidFill>
                  <a:srgbClr val="000000"/>
                </a:solidFill>
              </a:defRPr>
            </a:lvl1pPr>
            <a:lvl2pPr>
              <a:defRPr sz="1300"/>
            </a:lvl2pPr>
            <a:lvl3pPr>
              <a:defRPr sz="1300"/>
            </a:lvl3pPr>
            <a:lvl4pPr>
              <a:defRPr sz="1300"/>
            </a:lvl4pPr>
            <a:lvl5pPr>
              <a:defRPr sz="1300"/>
            </a:lvl5pPr>
          </a:lstStyle>
          <a:p>
            <a:pPr lvl="0"/>
            <a:r>
              <a:rPr lang="en-US" dirty="0"/>
              <a:t>Chart title goes here (optional)</a:t>
            </a:r>
          </a:p>
        </p:txBody>
      </p:sp>
      <p:sp>
        <p:nvSpPr>
          <p:cNvPr id="4" name="Title 3"/>
          <p:cNvSpPr>
            <a:spLocks noGrp="1"/>
          </p:cNvSpPr>
          <p:nvPr>
            <p:ph type="title"/>
          </p:nvPr>
        </p:nvSpPr>
        <p:spPr>
          <a:xfrm>
            <a:off x="357189" y="220266"/>
            <a:ext cx="8429625" cy="571500"/>
          </a:xfrm>
        </p:spPr>
        <p:txBody>
          <a:bodyPr/>
          <a:lstStyle/>
          <a:p>
            <a:r>
              <a:rPr lang="en-US"/>
              <a:t>Click to edit Master title style</a:t>
            </a:r>
            <a:endParaRPr lang="en-US" dirty="0"/>
          </a:p>
        </p:txBody>
      </p:sp>
      <p:sp>
        <p:nvSpPr>
          <p:cNvPr id="2" name="Slide Number Placeholder 1"/>
          <p:cNvSpPr>
            <a:spLocks noGrp="1"/>
          </p:cNvSpPr>
          <p:nvPr>
            <p:ph type="sldNum" sz="quarter" idx="13"/>
          </p:nvPr>
        </p:nvSpPr>
        <p:spPr/>
        <p:txBody>
          <a:bodyPr/>
          <a:lstStyle/>
          <a:p>
            <a:pPr algn="r"/>
            <a:fld id="{6BCEAF00-35EE-2349-AC37-D94588E1CC52}" type="slidenum">
              <a:rPr lang="en-US" smtClean="0"/>
              <a:pPr algn="r"/>
              <a:t>‹#›</a:t>
            </a:fld>
            <a:endParaRPr lang="en-US"/>
          </a:p>
        </p:txBody>
      </p:sp>
      <p:sp>
        <p:nvSpPr>
          <p:cNvPr id="3" name="Footer Placeholder 2"/>
          <p:cNvSpPr>
            <a:spLocks noGrp="1"/>
          </p:cNvSpPr>
          <p:nvPr>
            <p:ph type="ftr" sz="quarter" idx="14"/>
          </p:nvPr>
        </p:nvSpPr>
        <p:spPr/>
        <p:txBody>
          <a:bodyPr/>
          <a:lstStyle/>
          <a:p>
            <a:pPr algn="r"/>
            <a:r>
              <a:rPr lang="en-US"/>
              <a:t>Proprietary</a:t>
            </a:r>
            <a:endParaRPr lang="en-US" dirty="0"/>
          </a:p>
        </p:txBody>
      </p:sp>
    </p:spTree>
    <p:extLst>
      <p:ext uri="{BB962C8B-B14F-4D97-AF65-F5344CB8AC3E}">
        <p14:creationId xmlns:p14="http://schemas.microsoft.com/office/powerpoint/2010/main" val="9969015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0"/>
          </p:nvPr>
        </p:nvSpPr>
        <p:spPr/>
        <p:txBody>
          <a:bodyPr/>
          <a:lstStyle/>
          <a:p>
            <a:pPr algn="r"/>
            <a:fld id="{6BCEAF00-35EE-2349-AC37-D94588E1CC52}" type="slidenum">
              <a:rPr lang="en-US" smtClean="0"/>
              <a:pPr algn="r"/>
              <a:t>‹#›</a:t>
            </a:fld>
            <a:endParaRPr lang="en-US"/>
          </a:p>
        </p:txBody>
      </p:sp>
      <p:sp>
        <p:nvSpPr>
          <p:cNvPr id="4" name="Footer Placeholder 3"/>
          <p:cNvSpPr>
            <a:spLocks noGrp="1"/>
          </p:cNvSpPr>
          <p:nvPr>
            <p:ph type="ftr" sz="quarter" idx="11"/>
          </p:nvPr>
        </p:nvSpPr>
        <p:spPr/>
        <p:txBody>
          <a:bodyPr/>
          <a:lstStyle/>
          <a:p>
            <a:pPr algn="r"/>
            <a:r>
              <a:rPr lang="en-US"/>
              <a:t>Proprietary</a:t>
            </a:r>
            <a:endParaRPr lang="en-US" dirty="0"/>
          </a:p>
        </p:txBody>
      </p:sp>
    </p:spTree>
    <p:extLst>
      <p:ext uri="{BB962C8B-B14F-4D97-AF65-F5344CB8AC3E}">
        <p14:creationId xmlns:p14="http://schemas.microsoft.com/office/powerpoint/2010/main" val="41065461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fld id="{6BCEAF00-35EE-2349-AC37-D94588E1CC52}" type="slidenum">
              <a:rPr lang="en-US" smtClean="0"/>
              <a:pPr algn="r"/>
              <a:t>‹#›</a:t>
            </a:fld>
            <a:endParaRPr lang="en-US"/>
          </a:p>
        </p:txBody>
      </p:sp>
      <p:sp>
        <p:nvSpPr>
          <p:cNvPr id="3" name="Footer Placeholder 2"/>
          <p:cNvSpPr>
            <a:spLocks noGrp="1"/>
          </p:cNvSpPr>
          <p:nvPr>
            <p:ph type="ftr" sz="quarter" idx="11"/>
          </p:nvPr>
        </p:nvSpPr>
        <p:spPr/>
        <p:txBody>
          <a:bodyPr/>
          <a:lstStyle/>
          <a:p>
            <a:pPr algn="r"/>
            <a:r>
              <a:rPr lang="en-US"/>
              <a:t>Proprietary</a:t>
            </a:r>
            <a:endParaRPr lang="en-US" dirty="0"/>
          </a:p>
        </p:txBody>
      </p:sp>
    </p:spTree>
    <p:extLst>
      <p:ext uri="{BB962C8B-B14F-4D97-AF65-F5344CB8AC3E}">
        <p14:creationId xmlns:p14="http://schemas.microsoft.com/office/powerpoint/2010/main" val="32698651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Back Page">
    <p:spTree>
      <p:nvGrpSpPr>
        <p:cNvPr id="1" name=""/>
        <p:cNvGrpSpPr/>
        <p:nvPr/>
      </p:nvGrpSpPr>
      <p:grpSpPr>
        <a:xfrm>
          <a:off x="0" y="0"/>
          <a:ext cx="0" cy="0"/>
          <a:chOff x="0" y="0"/>
          <a:chExt cx="0" cy="0"/>
        </a:xfrm>
      </p:grpSpPr>
      <p:pic>
        <p:nvPicPr>
          <p:cNvPr id="3" name="Picture 2" descr="exmo_red.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438700" y="2144168"/>
            <a:ext cx="4266600" cy="855166"/>
          </a:xfrm>
          <a:prstGeom prst="rect">
            <a:avLst/>
          </a:prstGeom>
        </p:spPr>
      </p:pic>
    </p:spTree>
    <p:extLst>
      <p:ext uri="{BB962C8B-B14F-4D97-AF65-F5344CB8AC3E}">
        <p14:creationId xmlns:p14="http://schemas.microsoft.com/office/powerpoint/2010/main" val="24573126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Factoid Blue">
    <p:bg>
      <p:bgPr>
        <a:gradFill flip="none" rotWithShape="1">
          <a:gsLst>
            <a:gs pos="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57189" y="1289305"/>
            <a:ext cx="8429625" cy="1642871"/>
          </a:xfrm>
        </p:spPr>
        <p:txBody>
          <a:bodyPr anchor="b">
            <a:noAutofit/>
          </a:bodyPr>
          <a:lstStyle>
            <a:lvl1pPr>
              <a:lnSpc>
                <a:spcPct val="90000"/>
              </a:lnSpc>
              <a:defRPr sz="11600" b="0" i="0" baseline="0">
                <a:solidFill>
                  <a:schemeClr val="bg1"/>
                </a:solidFill>
                <a:latin typeface="Arial"/>
                <a:cs typeface="Arial"/>
              </a:defRPr>
            </a:lvl1pPr>
          </a:lstStyle>
          <a:p>
            <a:r>
              <a:rPr lang="en-US" dirty="0"/>
              <a:t>Data</a:t>
            </a:r>
          </a:p>
        </p:txBody>
      </p:sp>
      <p:sp>
        <p:nvSpPr>
          <p:cNvPr id="12" name="Content Placeholder 4"/>
          <p:cNvSpPr>
            <a:spLocks noGrp="1"/>
          </p:cNvSpPr>
          <p:nvPr>
            <p:ph sz="quarter" idx="11"/>
          </p:nvPr>
        </p:nvSpPr>
        <p:spPr>
          <a:xfrm>
            <a:off x="357189" y="2817495"/>
            <a:ext cx="8429625" cy="1371600"/>
          </a:xfrm>
        </p:spPr>
        <p:txBody>
          <a:bodyPr/>
          <a:lstStyle>
            <a:lvl1pPr marL="0" indent="0">
              <a:lnSpc>
                <a:spcPct val="90000"/>
              </a:lnSpc>
              <a:buNone/>
              <a:defRPr lang="en-US" sz="3200" kern="1200" dirty="0" smtClean="0">
                <a:solidFill>
                  <a:schemeClr val="bg1"/>
                </a:solidFill>
                <a:latin typeface="+mn-lt"/>
                <a:ea typeface="+mn-ea"/>
                <a:cs typeface="+mn-cs"/>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2259610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actoid Whit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60046" y="1289305"/>
            <a:ext cx="8429625" cy="1642871"/>
          </a:xfrm>
        </p:spPr>
        <p:txBody>
          <a:bodyPr anchor="b">
            <a:noAutofit/>
          </a:bodyPr>
          <a:lstStyle>
            <a:lvl1pPr>
              <a:lnSpc>
                <a:spcPct val="90000"/>
              </a:lnSpc>
              <a:defRPr sz="11600" b="0" i="0" baseline="0">
                <a:solidFill>
                  <a:schemeClr val="accent2"/>
                </a:solidFill>
                <a:latin typeface="Arial"/>
                <a:cs typeface="Arial"/>
              </a:defRPr>
            </a:lvl1pPr>
          </a:lstStyle>
          <a:p>
            <a:r>
              <a:rPr lang="en-US" dirty="0"/>
              <a:t>Data</a:t>
            </a:r>
          </a:p>
        </p:txBody>
      </p:sp>
      <p:sp>
        <p:nvSpPr>
          <p:cNvPr id="12" name="Content Placeholder 4"/>
          <p:cNvSpPr>
            <a:spLocks noGrp="1"/>
          </p:cNvSpPr>
          <p:nvPr>
            <p:ph sz="quarter" idx="11"/>
          </p:nvPr>
        </p:nvSpPr>
        <p:spPr>
          <a:xfrm>
            <a:off x="360044" y="2817495"/>
            <a:ext cx="8429625" cy="1371600"/>
          </a:xfrm>
        </p:spPr>
        <p:txBody>
          <a:bodyPr/>
          <a:lstStyle>
            <a:lvl1pPr marL="0" indent="0">
              <a:lnSpc>
                <a:spcPct val="90000"/>
              </a:lnSpc>
              <a:buNone/>
              <a:defRPr lang="en-US" sz="3200" kern="1200" dirty="0" smtClean="0">
                <a:solidFill>
                  <a:schemeClr val="accent2"/>
                </a:solidFill>
                <a:latin typeface="+mn-lt"/>
                <a:ea typeface="+mn-ea"/>
                <a:cs typeface="+mn-cs"/>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a:t>Click to edit Master text styles</a:t>
            </a:r>
          </a:p>
        </p:txBody>
      </p:sp>
      <p:sp>
        <p:nvSpPr>
          <p:cNvPr id="2" name="Slide Number Placeholder 1"/>
          <p:cNvSpPr>
            <a:spLocks noGrp="1"/>
          </p:cNvSpPr>
          <p:nvPr>
            <p:ph type="sldNum" sz="quarter" idx="12"/>
          </p:nvPr>
        </p:nvSpPr>
        <p:spPr/>
        <p:txBody>
          <a:bodyPr/>
          <a:lstStyle/>
          <a:p>
            <a:pPr algn="r"/>
            <a:fld id="{6BCEAF00-35EE-2349-AC37-D94588E1CC52}" type="slidenum">
              <a:rPr lang="en-US" smtClean="0"/>
              <a:pPr algn="r"/>
              <a:t>‹#›</a:t>
            </a:fld>
            <a:endParaRPr lang="en-US"/>
          </a:p>
        </p:txBody>
      </p:sp>
      <p:sp>
        <p:nvSpPr>
          <p:cNvPr id="3" name="Footer Placeholder 2"/>
          <p:cNvSpPr>
            <a:spLocks noGrp="1"/>
          </p:cNvSpPr>
          <p:nvPr>
            <p:ph type="ftr" sz="quarter" idx="13"/>
          </p:nvPr>
        </p:nvSpPr>
        <p:spPr/>
        <p:txBody>
          <a:bodyPr/>
          <a:lstStyle/>
          <a:p>
            <a:pPr algn="r"/>
            <a:r>
              <a:rPr lang="en-US"/>
              <a:t>Proprietary</a:t>
            </a:r>
            <a:endParaRPr lang="en-US" dirty="0"/>
          </a:p>
        </p:txBody>
      </p:sp>
    </p:spTree>
    <p:extLst>
      <p:ext uri="{BB962C8B-B14F-4D97-AF65-F5344CB8AC3E}">
        <p14:creationId xmlns:p14="http://schemas.microsoft.com/office/powerpoint/2010/main" val="37296693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 Factoids White">
    <p:spTree>
      <p:nvGrpSpPr>
        <p:cNvPr id="1" name=""/>
        <p:cNvGrpSpPr/>
        <p:nvPr/>
      </p:nvGrpSpPr>
      <p:grpSpPr>
        <a:xfrm>
          <a:off x="0" y="0"/>
          <a:ext cx="0" cy="0"/>
          <a:chOff x="0" y="0"/>
          <a:chExt cx="0" cy="0"/>
        </a:xfrm>
      </p:grpSpPr>
      <p:sp>
        <p:nvSpPr>
          <p:cNvPr id="6" name="Content Placeholder 4"/>
          <p:cNvSpPr>
            <a:spLocks noGrp="1"/>
          </p:cNvSpPr>
          <p:nvPr>
            <p:ph sz="quarter" idx="13" hasCustomPrompt="1"/>
          </p:nvPr>
        </p:nvSpPr>
        <p:spPr>
          <a:xfrm>
            <a:off x="5099050" y="1314576"/>
            <a:ext cx="3653684" cy="1371600"/>
          </a:xfrm>
          <a:noFill/>
          <a:ln>
            <a:noFill/>
          </a:ln>
        </p:spPr>
        <p:txBody>
          <a:bodyPr vert="horz" wrap="square" lIns="0" tIns="0" rIns="0" bIns="0" numCol="1" anchor="t" anchorCtr="0" compatLnSpc="1">
            <a:prstTxWarp prst="textNoShape">
              <a:avLst/>
            </a:prstTxWarp>
            <a:noAutofit/>
          </a:bodyPr>
          <a:lstStyle>
            <a:lvl1pPr marL="0" indent="0">
              <a:lnSpc>
                <a:spcPct val="90000"/>
              </a:lnSpc>
              <a:buNone/>
              <a:defRPr lang="en-US" sz="11600" b="0" i="0" baseline="0" dirty="0" smtClean="0">
                <a:solidFill>
                  <a:srgbClr val="00A3E0"/>
                </a:solidFill>
                <a:latin typeface="Arial"/>
                <a:cs typeface="Arial"/>
              </a:defRPr>
            </a:lvl1pPr>
          </a:lstStyle>
          <a:p>
            <a:pPr lvl="0">
              <a:lnSpc>
                <a:spcPct val="90000"/>
              </a:lnSpc>
            </a:pPr>
            <a:r>
              <a:rPr lang="en-US" dirty="0"/>
              <a:t>Data</a:t>
            </a:r>
          </a:p>
        </p:txBody>
      </p:sp>
      <p:sp>
        <p:nvSpPr>
          <p:cNvPr id="7" name="Content Placeholder 4"/>
          <p:cNvSpPr>
            <a:spLocks noGrp="1"/>
          </p:cNvSpPr>
          <p:nvPr>
            <p:ph sz="quarter" idx="14" hasCustomPrompt="1"/>
          </p:nvPr>
        </p:nvSpPr>
        <p:spPr>
          <a:xfrm>
            <a:off x="360045" y="1314576"/>
            <a:ext cx="3653684" cy="1371600"/>
          </a:xfrm>
          <a:noFill/>
          <a:ln>
            <a:noFill/>
          </a:ln>
        </p:spPr>
        <p:txBody>
          <a:bodyPr vert="horz" wrap="square" lIns="0" tIns="0" rIns="0" bIns="0" numCol="1" anchor="t" anchorCtr="0" compatLnSpc="1">
            <a:prstTxWarp prst="textNoShape">
              <a:avLst/>
            </a:prstTxWarp>
          </a:bodyPr>
          <a:lstStyle>
            <a:lvl1pPr marL="0" indent="0">
              <a:lnSpc>
                <a:spcPct val="90000"/>
              </a:lnSpc>
              <a:buNone/>
              <a:defRPr lang="en-US" sz="11600" dirty="0" smtClean="0">
                <a:solidFill>
                  <a:schemeClr val="accent1"/>
                </a:solidFill>
                <a:latin typeface="Arial"/>
                <a:cs typeface="Arial"/>
              </a:defRPr>
            </a:lvl1pPr>
          </a:lstStyle>
          <a:p>
            <a:pPr lvl="0"/>
            <a:r>
              <a:rPr lang="en-US" dirty="0"/>
              <a:t>Data</a:t>
            </a:r>
          </a:p>
        </p:txBody>
      </p:sp>
      <p:sp>
        <p:nvSpPr>
          <p:cNvPr id="12" name="Content Placeholder 4"/>
          <p:cNvSpPr>
            <a:spLocks noGrp="1"/>
          </p:cNvSpPr>
          <p:nvPr>
            <p:ph sz="quarter" idx="11"/>
          </p:nvPr>
        </p:nvSpPr>
        <p:spPr>
          <a:xfrm>
            <a:off x="360045" y="2798898"/>
            <a:ext cx="3653684" cy="1371600"/>
          </a:xfrm>
        </p:spPr>
        <p:txBody>
          <a:bodyPr/>
          <a:lstStyle>
            <a:lvl1pPr marL="0" indent="0">
              <a:lnSpc>
                <a:spcPct val="90000"/>
              </a:lnSpc>
              <a:buNone/>
              <a:defRPr lang="en-US" sz="2600" kern="1200" dirty="0" smtClean="0">
                <a:solidFill>
                  <a:schemeClr val="accent1"/>
                </a:solidFill>
                <a:latin typeface="+mn-lt"/>
                <a:ea typeface="+mn-ea"/>
                <a:cs typeface="+mn-cs"/>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a:t>Click to edit Master text styles</a:t>
            </a:r>
          </a:p>
        </p:txBody>
      </p:sp>
      <p:sp>
        <p:nvSpPr>
          <p:cNvPr id="5" name="Content Placeholder 4"/>
          <p:cNvSpPr>
            <a:spLocks noGrp="1"/>
          </p:cNvSpPr>
          <p:nvPr>
            <p:ph sz="quarter" idx="12"/>
          </p:nvPr>
        </p:nvSpPr>
        <p:spPr>
          <a:xfrm>
            <a:off x="5099050" y="2798898"/>
            <a:ext cx="3653684" cy="1371600"/>
          </a:xfrm>
        </p:spPr>
        <p:txBody>
          <a:bodyPr/>
          <a:lstStyle>
            <a:lvl1pPr marL="0" indent="0">
              <a:lnSpc>
                <a:spcPct val="90000"/>
              </a:lnSpc>
              <a:buNone/>
              <a:defRPr lang="en-US" sz="2600" kern="1200" dirty="0" smtClean="0">
                <a:solidFill>
                  <a:srgbClr val="00A3E0"/>
                </a:solidFill>
                <a:latin typeface="+mn-lt"/>
                <a:ea typeface="+mn-ea"/>
                <a:cs typeface="+mn-cs"/>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a:t>Click to edit Master text styles</a:t>
            </a:r>
          </a:p>
        </p:txBody>
      </p:sp>
      <p:sp>
        <p:nvSpPr>
          <p:cNvPr id="2" name="Slide Number Placeholder 1"/>
          <p:cNvSpPr>
            <a:spLocks noGrp="1"/>
          </p:cNvSpPr>
          <p:nvPr>
            <p:ph type="sldNum" sz="quarter" idx="15"/>
          </p:nvPr>
        </p:nvSpPr>
        <p:spPr/>
        <p:txBody>
          <a:bodyPr/>
          <a:lstStyle/>
          <a:p>
            <a:pPr algn="r"/>
            <a:fld id="{6BCEAF00-35EE-2349-AC37-D94588E1CC52}" type="slidenum">
              <a:rPr lang="en-US" smtClean="0"/>
              <a:pPr algn="r"/>
              <a:t>‹#›</a:t>
            </a:fld>
            <a:endParaRPr lang="en-US"/>
          </a:p>
        </p:txBody>
      </p:sp>
      <p:sp>
        <p:nvSpPr>
          <p:cNvPr id="3" name="Footer Placeholder 2"/>
          <p:cNvSpPr>
            <a:spLocks noGrp="1"/>
          </p:cNvSpPr>
          <p:nvPr>
            <p:ph type="ftr" sz="quarter" idx="16"/>
          </p:nvPr>
        </p:nvSpPr>
        <p:spPr/>
        <p:txBody>
          <a:bodyPr/>
          <a:lstStyle/>
          <a:p>
            <a:pPr algn="r"/>
            <a:r>
              <a:rPr lang="en-US"/>
              <a:t>Proprietary</a:t>
            </a:r>
            <a:endParaRPr lang="en-US" dirty="0"/>
          </a:p>
        </p:txBody>
      </p:sp>
    </p:spTree>
    <p:extLst>
      <p:ext uri="{BB962C8B-B14F-4D97-AF65-F5344CB8AC3E}">
        <p14:creationId xmlns:p14="http://schemas.microsoft.com/office/powerpoint/2010/main" val="11658390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Text Black">
    <p:spTree>
      <p:nvGrpSpPr>
        <p:cNvPr id="1" name=""/>
        <p:cNvGrpSpPr/>
        <p:nvPr/>
      </p:nvGrpSpPr>
      <p:grpSpPr>
        <a:xfrm>
          <a:off x="0" y="0"/>
          <a:ext cx="0" cy="0"/>
          <a:chOff x="0" y="0"/>
          <a:chExt cx="0" cy="0"/>
        </a:xfrm>
      </p:grpSpPr>
      <p:sp>
        <p:nvSpPr>
          <p:cNvPr id="4" name="Title 3"/>
          <p:cNvSpPr>
            <a:spLocks noGrp="1"/>
          </p:cNvSpPr>
          <p:nvPr>
            <p:ph type="ctrTitle"/>
          </p:nvPr>
        </p:nvSpPr>
        <p:spPr>
          <a:xfrm>
            <a:off x="360046" y="857250"/>
            <a:ext cx="8429625" cy="3429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5500" b="0" baseline="0" dirty="0">
                <a:solidFill>
                  <a:srgbClr val="000000"/>
                </a:solidFill>
              </a:defRPr>
            </a:lvl1pPr>
          </a:lstStyle>
          <a:p>
            <a:pPr lvl="0">
              <a:lnSpc>
                <a:spcPct val="90000"/>
              </a:lnSpc>
            </a:pPr>
            <a:r>
              <a:rPr lang="en-US"/>
              <a:t>Click to edit Master title style</a:t>
            </a:r>
            <a:endParaRPr lang="en-US" dirty="0"/>
          </a:p>
        </p:txBody>
      </p:sp>
      <p:sp>
        <p:nvSpPr>
          <p:cNvPr id="2" name="Slide Number Placeholder 1"/>
          <p:cNvSpPr>
            <a:spLocks noGrp="1"/>
          </p:cNvSpPr>
          <p:nvPr>
            <p:ph type="sldNum" sz="quarter" idx="10"/>
          </p:nvPr>
        </p:nvSpPr>
        <p:spPr/>
        <p:txBody>
          <a:bodyPr/>
          <a:lstStyle/>
          <a:p>
            <a:pPr algn="r"/>
            <a:fld id="{6BCEAF00-35EE-2349-AC37-D94588E1CC52}" type="slidenum">
              <a:rPr lang="en-US" smtClean="0"/>
              <a:pPr algn="r"/>
              <a:t>‹#›</a:t>
            </a:fld>
            <a:endParaRPr lang="en-US"/>
          </a:p>
        </p:txBody>
      </p:sp>
      <p:sp>
        <p:nvSpPr>
          <p:cNvPr id="3" name="Footer Placeholder 2"/>
          <p:cNvSpPr>
            <a:spLocks noGrp="1"/>
          </p:cNvSpPr>
          <p:nvPr>
            <p:ph type="ftr" sz="quarter" idx="11"/>
          </p:nvPr>
        </p:nvSpPr>
        <p:spPr/>
        <p:txBody>
          <a:bodyPr/>
          <a:lstStyle/>
          <a:p>
            <a:pPr algn="r"/>
            <a:r>
              <a:rPr lang="en-US"/>
              <a:t>Proprietary</a:t>
            </a:r>
            <a:endParaRPr lang="en-US" dirty="0"/>
          </a:p>
        </p:txBody>
      </p:sp>
    </p:spTree>
    <p:extLst>
      <p:ext uri="{BB962C8B-B14F-4D97-AF65-F5344CB8AC3E}">
        <p14:creationId xmlns:p14="http://schemas.microsoft.com/office/powerpoint/2010/main" val="1393989487"/>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Text Cyan">
    <p:spTree>
      <p:nvGrpSpPr>
        <p:cNvPr id="1" name=""/>
        <p:cNvGrpSpPr/>
        <p:nvPr/>
      </p:nvGrpSpPr>
      <p:grpSpPr>
        <a:xfrm>
          <a:off x="0" y="0"/>
          <a:ext cx="0" cy="0"/>
          <a:chOff x="0" y="0"/>
          <a:chExt cx="0" cy="0"/>
        </a:xfrm>
      </p:grpSpPr>
      <p:sp>
        <p:nvSpPr>
          <p:cNvPr id="7" name="Title 3"/>
          <p:cNvSpPr>
            <a:spLocks noGrp="1"/>
          </p:cNvSpPr>
          <p:nvPr>
            <p:ph type="ctrTitle"/>
          </p:nvPr>
        </p:nvSpPr>
        <p:spPr>
          <a:xfrm>
            <a:off x="360046" y="857250"/>
            <a:ext cx="8429625" cy="3429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5500" b="0" baseline="0" dirty="0">
                <a:solidFill>
                  <a:schemeClr val="accent2"/>
                </a:solidFill>
              </a:defRPr>
            </a:lvl1pPr>
          </a:lstStyle>
          <a:p>
            <a:pPr lvl="0">
              <a:lnSpc>
                <a:spcPct val="90000"/>
              </a:lnSpc>
            </a:pPr>
            <a:r>
              <a:rPr lang="en-US"/>
              <a:t>Click to edit Master title style</a:t>
            </a:r>
            <a:endParaRPr lang="en-US" dirty="0"/>
          </a:p>
        </p:txBody>
      </p:sp>
      <p:sp>
        <p:nvSpPr>
          <p:cNvPr id="2" name="Slide Number Placeholder 1"/>
          <p:cNvSpPr>
            <a:spLocks noGrp="1"/>
          </p:cNvSpPr>
          <p:nvPr>
            <p:ph type="sldNum" sz="quarter" idx="10"/>
          </p:nvPr>
        </p:nvSpPr>
        <p:spPr/>
        <p:txBody>
          <a:bodyPr/>
          <a:lstStyle/>
          <a:p>
            <a:pPr algn="r"/>
            <a:fld id="{6BCEAF00-35EE-2349-AC37-D94588E1CC52}" type="slidenum">
              <a:rPr lang="en-US" smtClean="0"/>
              <a:pPr algn="r"/>
              <a:t>‹#›</a:t>
            </a:fld>
            <a:endParaRPr lang="en-US"/>
          </a:p>
        </p:txBody>
      </p:sp>
      <p:sp>
        <p:nvSpPr>
          <p:cNvPr id="3" name="Footer Placeholder 2"/>
          <p:cNvSpPr>
            <a:spLocks noGrp="1"/>
          </p:cNvSpPr>
          <p:nvPr>
            <p:ph type="ftr" sz="quarter" idx="11"/>
          </p:nvPr>
        </p:nvSpPr>
        <p:spPr/>
        <p:txBody>
          <a:bodyPr/>
          <a:lstStyle/>
          <a:p>
            <a:pPr algn="r"/>
            <a:r>
              <a:rPr lang="en-US"/>
              <a:t>Proprietary</a:t>
            </a:r>
            <a:endParaRPr lang="en-US" dirty="0"/>
          </a:p>
        </p:txBody>
      </p:sp>
    </p:spTree>
    <p:extLst>
      <p:ext uri="{BB962C8B-B14F-4D97-AF65-F5344CB8AC3E}">
        <p14:creationId xmlns:p14="http://schemas.microsoft.com/office/powerpoint/2010/main" val="27297492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ivider Blue">
    <p:bg>
      <p:bgPr>
        <a:gradFill rotWithShape="1">
          <a:gsLst>
            <a:gs pos="0">
              <a:schemeClr val="accent1"/>
            </a:gs>
            <a:gs pos="100000">
              <a:schemeClr val="accent2"/>
            </a:gs>
          </a:gsLst>
          <a:lin ang="18900000"/>
        </a:gradFill>
        <a:effectLst/>
      </p:bgPr>
    </p:bg>
    <p:spTree>
      <p:nvGrpSpPr>
        <p:cNvPr id="1" name=""/>
        <p:cNvGrpSpPr/>
        <p:nvPr/>
      </p:nvGrpSpPr>
      <p:grpSpPr>
        <a:xfrm>
          <a:off x="0" y="0"/>
          <a:ext cx="0" cy="0"/>
          <a:chOff x="0" y="0"/>
          <a:chExt cx="0" cy="0"/>
        </a:xfrm>
      </p:grpSpPr>
      <p:sp>
        <p:nvSpPr>
          <p:cNvPr id="5" name="Title 3"/>
          <p:cNvSpPr>
            <a:spLocks noGrp="1"/>
          </p:cNvSpPr>
          <p:nvPr>
            <p:ph type="ctrTitle"/>
          </p:nvPr>
        </p:nvSpPr>
        <p:spPr>
          <a:xfrm>
            <a:off x="357189" y="857250"/>
            <a:ext cx="8429625" cy="3429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5500" b="0" baseline="0" dirty="0">
                <a:solidFill>
                  <a:schemeClr val="bg1"/>
                </a:solidFill>
              </a:defRPr>
            </a:lvl1pPr>
          </a:lstStyle>
          <a:p>
            <a:pPr lvl="0">
              <a:lnSpc>
                <a:spcPct val="90000"/>
              </a:lnSpc>
            </a:pPr>
            <a:r>
              <a:rPr lang="en-US"/>
              <a:t>Click to edit Master title style</a:t>
            </a:r>
            <a:endParaRPr lang="en-US" dirty="0"/>
          </a:p>
        </p:txBody>
      </p:sp>
    </p:spTree>
    <p:extLst>
      <p:ext uri="{BB962C8B-B14F-4D97-AF65-F5344CB8AC3E}">
        <p14:creationId xmlns:p14="http://schemas.microsoft.com/office/powerpoint/2010/main" val="3297148428"/>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457200" y="1371600"/>
            <a:ext cx="8120063" cy="3375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37464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Key Messaging Blue">
    <p:bg>
      <p:bgPr>
        <a:gradFill flip="none" rotWithShape="1">
          <a:gsLst>
            <a:gs pos="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57189" y="857250"/>
            <a:ext cx="8429625" cy="3429000"/>
          </a:xfrm>
        </p:spPr>
        <p:txBody>
          <a:bodyPr anchor="ctr"/>
          <a:lstStyle>
            <a:lvl1pPr marL="0" indent="0">
              <a:buNone/>
              <a:defRPr sz="3800">
                <a:solidFill>
                  <a:schemeClr val="bg1"/>
                </a:solidFill>
              </a:defRPr>
            </a:lvl1pPr>
            <a:lvl2pPr marL="1418" indent="0">
              <a:buNone/>
              <a:defRPr sz="3400">
                <a:solidFill>
                  <a:schemeClr val="bg1"/>
                </a:solidFill>
              </a:defRPr>
            </a:lvl2pPr>
            <a:lvl3pPr>
              <a:defRPr sz="3900"/>
            </a:lvl3pPr>
            <a:lvl4pPr>
              <a:defRPr sz="3900"/>
            </a:lvl4pPr>
            <a:lvl5pPr>
              <a:defRPr sz="39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22180973"/>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Key Messaging Whit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57189" y="857250"/>
            <a:ext cx="8429625" cy="3429000"/>
          </a:xfrm>
        </p:spPr>
        <p:txBody>
          <a:bodyPr anchor="ctr"/>
          <a:lstStyle>
            <a:lvl1pPr marL="0" indent="0">
              <a:buNone/>
              <a:defRPr sz="3800">
                <a:solidFill>
                  <a:srgbClr val="000000"/>
                </a:solidFill>
              </a:defRPr>
            </a:lvl1pPr>
            <a:lvl2pPr marL="1418" indent="0">
              <a:buNone/>
              <a:defRPr sz="3400">
                <a:solidFill>
                  <a:srgbClr val="000000"/>
                </a:solidFill>
              </a:defRPr>
            </a:lvl2pPr>
            <a:lvl3pPr>
              <a:defRPr sz="3900"/>
            </a:lvl3pPr>
            <a:lvl4pPr>
              <a:defRPr sz="3900"/>
            </a:lvl4pPr>
            <a:lvl5pPr>
              <a:defRPr sz="390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1"/>
          </p:nvPr>
        </p:nvSpPr>
        <p:spPr/>
        <p:txBody>
          <a:bodyPr/>
          <a:lstStyle/>
          <a:p>
            <a:pPr algn="r"/>
            <a:fld id="{6BCEAF00-35EE-2349-AC37-D94588E1CC52}" type="slidenum">
              <a:rPr lang="en-US" smtClean="0"/>
              <a:pPr algn="r"/>
              <a:t>‹#›</a:t>
            </a:fld>
            <a:endParaRPr lang="en-US"/>
          </a:p>
        </p:txBody>
      </p:sp>
      <p:sp>
        <p:nvSpPr>
          <p:cNvPr id="3" name="Footer Placeholder 2"/>
          <p:cNvSpPr>
            <a:spLocks noGrp="1"/>
          </p:cNvSpPr>
          <p:nvPr>
            <p:ph type="ftr" sz="quarter" idx="12"/>
          </p:nvPr>
        </p:nvSpPr>
        <p:spPr/>
        <p:txBody>
          <a:bodyPr/>
          <a:lstStyle/>
          <a:p>
            <a:pPr algn="r"/>
            <a:r>
              <a:rPr lang="en-US"/>
              <a:t>Proprietary</a:t>
            </a:r>
            <a:endParaRPr lang="en-US" dirty="0"/>
          </a:p>
        </p:txBody>
      </p:sp>
    </p:spTree>
    <p:extLst>
      <p:ext uri="{BB962C8B-B14F-4D97-AF65-F5344CB8AC3E}">
        <p14:creationId xmlns:p14="http://schemas.microsoft.com/office/powerpoint/2010/main" val="466204315"/>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Green Dots CSU">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9516" r="52955" b="10580"/>
          <a:stretch/>
        </p:blipFill>
        <p:spPr>
          <a:xfrm>
            <a:off x="5172449" y="1"/>
            <a:ext cx="3971552" cy="5143500"/>
          </a:xfrm>
          <a:prstGeom prst="rect">
            <a:avLst/>
          </a:prstGeom>
        </p:spPr>
      </p:pic>
      <p:sp>
        <p:nvSpPr>
          <p:cNvPr id="4" name="Text Placeholder 8"/>
          <p:cNvSpPr>
            <a:spLocks noGrp="1"/>
          </p:cNvSpPr>
          <p:nvPr>
            <p:ph type="body" sz="quarter" idx="11" hasCustomPrompt="1"/>
          </p:nvPr>
        </p:nvSpPr>
        <p:spPr>
          <a:xfrm>
            <a:off x="415638" y="1783828"/>
            <a:ext cx="8312726" cy="1406795"/>
          </a:xfrm>
        </p:spPr>
        <p:txBody>
          <a:bodyPr anchor="t" anchorCtr="0">
            <a:spAutoFit/>
          </a:bodyPr>
          <a:lstStyle>
            <a:lvl1pPr marL="0" indent="0">
              <a:lnSpc>
                <a:spcPct val="100000"/>
              </a:lnSpc>
              <a:spcBef>
                <a:spcPts val="0"/>
              </a:spcBef>
              <a:spcAft>
                <a:spcPts val="0"/>
              </a:spcAft>
              <a:buNone/>
              <a:defRPr sz="3971">
                <a:solidFill>
                  <a:schemeClr val="bg1"/>
                </a:solidFill>
                <a:latin typeface="+mj-lt"/>
              </a:defRPr>
            </a:lvl1pPr>
            <a:lvl2pPr marL="463005" indent="0">
              <a:buNone/>
              <a:defRPr sz="3637">
                <a:solidFill>
                  <a:schemeClr val="bg1"/>
                </a:solidFill>
                <a:latin typeface="+mj-lt"/>
              </a:defRPr>
            </a:lvl2pPr>
            <a:lvl3pPr marL="926012" indent="0">
              <a:buNone/>
              <a:defRPr sz="3637">
                <a:solidFill>
                  <a:schemeClr val="bg1"/>
                </a:solidFill>
                <a:latin typeface="+mj-lt"/>
              </a:defRPr>
            </a:lvl3pPr>
            <a:lvl4pPr marL="1389017" indent="0">
              <a:buNone/>
              <a:defRPr sz="3637">
                <a:solidFill>
                  <a:schemeClr val="bg1"/>
                </a:solidFill>
                <a:latin typeface="+mj-lt"/>
              </a:defRPr>
            </a:lvl4pPr>
            <a:lvl5pPr marL="1852024" indent="0">
              <a:buNone/>
              <a:defRPr sz="3637">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415637" y="3553221"/>
            <a:ext cx="8312726" cy="362279"/>
          </a:xfrm>
        </p:spPr>
        <p:txBody>
          <a:bodyPr>
            <a:spAutoFit/>
          </a:bodyPr>
          <a:lstStyle>
            <a:lvl1pPr marL="0" indent="0">
              <a:buNone/>
              <a:defRPr sz="1059">
                <a:solidFill>
                  <a:schemeClr val="bg1"/>
                </a:solidFill>
              </a:defRPr>
            </a:lvl1pPr>
            <a:lvl2pPr marL="463005" indent="0">
              <a:buNone/>
              <a:defRPr/>
            </a:lvl2pPr>
            <a:lvl3pPr marL="926012" indent="0">
              <a:buNone/>
              <a:defRPr/>
            </a:lvl3pPr>
            <a:lvl4pPr marL="1389017" indent="0">
              <a:buNone/>
              <a:defRPr/>
            </a:lvl4pPr>
            <a:lvl5pPr marL="1852024"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482653" y="3389709"/>
            <a:ext cx="602999"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3745" y="4456303"/>
            <a:ext cx="2329703" cy="521089"/>
          </a:xfrm>
          <a:prstGeom prst="rect">
            <a:avLst/>
          </a:prstGeom>
        </p:spPr>
      </p:pic>
    </p:spTree>
    <p:extLst>
      <p:ext uri="{BB962C8B-B14F-4D97-AF65-F5344CB8AC3E}">
        <p14:creationId xmlns:p14="http://schemas.microsoft.com/office/powerpoint/2010/main" val="28127979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Green Dots UnitID">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29516" r="52955" b="10580"/>
          <a:stretch/>
        </p:blipFill>
        <p:spPr>
          <a:xfrm>
            <a:off x="5172449" y="1"/>
            <a:ext cx="3971552" cy="5143500"/>
          </a:xfrm>
          <a:prstGeom prst="rect">
            <a:avLst/>
          </a:prstGeom>
        </p:spPr>
      </p:pic>
      <p:sp>
        <p:nvSpPr>
          <p:cNvPr id="4" name="Text Placeholder 8"/>
          <p:cNvSpPr>
            <a:spLocks noGrp="1"/>
          </p:cNvSpPr>
          <p:nvPr>
            <p:ph type="body" sz="quarter" idx="11" hasCustomPrompt="1"/>
          </p:nvPr>
        </p:nvSpPr>
        <p:spPr>
          <a:xfrm>
            <a:off x="415638" y="1783828"/>
            <a:ext cx="8312726" cy="1406795"/>
          </a:xfrm>
        </p:spPr>
        <p:txBody>
          <a:bodyPr anchor="t" anchorCtr="0">
            <a:spAutoFit/>
          </a:bodyPr>
          <a:lstStyle>
            <a:lvl1pPr marL="0" indent="0">
              <a:lnSpc>
                <a:spcPct val="100000"/>
              </a:lnSpc>
              <a:spcBef>
                <a:spcPts val="0"/>
              </a:spcBef>
              <a:spcAft>
                <a:spcPts val="0"/>
              </a:spcAft>
              <a:buNone/>
              <a:defRPr sz="3971">
                <a:solidFill>
                  <a:schemeClr val="bg1"/>
                </a:solidFill>
                <a:latin typeface="+mj-lt"/>
              </a:defRPr>
            </a:lvl1pPr>
            <a:lvl2pPr marL="463005" indent="0">
              <a:buNone/>
              <a:defRPr sz="3637">
                <a:solidFill>
                  <a:schemeClr val="bg1"/>
                </a:solidFill>
                <a:latin typeface="+mj-lt"/>
              </a:defRPr>
            </a:lvl2pPr>
            <a:lvl3pPr marL="926012" indent="0">
              <a:buNone/>
              <a:defRPr sz="3637">
                <a:solidFill>
                  <a:schemeClr val="bg1"/>
                </a:solidFill>
                <a:latin typeface="+mj-lt"/>
              </a:defRPr>
            </a:lvl3pPr>
            <a:lvl4pPr marL="1389017" indent="0">
              <a:buNone/>
              <a:defRPr sz="3637">
                <a:solidFill>
                  <a:schemeClr val="bg1"/>
                </a:solidFill>
                <a:latin typeface="+mj-lt"/>
              </a:defRPr>
            </a:lvl4pPr>
            <a:lvl5pPr marL="1852024" indent="0">
              <a:buNone/>
              <a:defRPr sz="3637">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415637" y="3553221"/>
            <a:ext cx="8312726" cy="362279"/>
          </a:xfrm>
        </p:spPr>
        <p:txBody>
          <a:bodyPr>
            <a:spAutoFit/>
          </a:bodyPr>
          <a:lstStyle>
            <a:lvl1pPr marL="0" indent="0">
              <a:buNone/>
              <a:defRPr sz="1059">
                <a:solidFill>
                  <a:schemeClr val="bg1"/>
                </a:solidFill>
              </a:defRPr>
            </a:lvl1pPr>
            <a:lvl2pPr marL="463005" indent="0">
              <a:buNone/>
              <a:defRPr/>
            </a:lvl2pPr>
            <a:lvl3pPr marL="926012" indent="0">
              <a:buNone/>
              <a:defRPr/>
            </a:lvl3pPr>
            <a:lvl4pPr marL="1389017" indent="0">
              <a:buNone/>
              <a:defRPr/>
            </a:lvl4pPr>
            <a:lvl5pPr marL="1852024"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482653" y="3389709"/>
            <a:ext cx="602999"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Picture Placeholder 4"/>
          <p:cNvSpPr>
            <a:spLocks noGrp="1"/>
          </p:cNvSpPr>
          <p:nvPr>
            <p:ph type="pic" sz="quarter" idx="13" hasCustomPrompt="1"/>
          </p:nvPr>
        </p:nvSpPr>
        <p:spPr>
          <a:xfrm>
            <a:off x="6608834" y="4546014"/>
            <a:ext cx="2119528" cy="338866"/>
          </a:xfrm>
        </p:spPr>
        <p:txBody>
          <a:bodyPr anchor="ctr" anchorCtr="0">
            <a:noAutofit/>
          </a:bodyPr>
          <a:lstStyle>
            <a:lvl1pPr marL="0" indent="0" algn="ctr">
              <a:buNone/>
              <a:defRPr sz="1059" baseline="0">
                <a:solidFill>
                  <a:schemeClr val="bg1"/>
                </a:solidFill>
              </a:defRPr>
            </a:lvl1pPr>
          </a:lstStyle>
          <a:p>
            <a:r>
              <a:rPr lang="en-US" dirty="0"/>
              <a:t>Insert Unit Identifier here (.</a:t>
            </a:r>
            <a:r>
              <a:rPr lang="en-US" dirty="0" err="1"/>
              <a:t>png</a:t>
            </a:r>
            <a:r>
              <a:rPr lang="en-US" dirty="0"/>
              <a:t>)</a:t>
            </a:r>
          </a:p>
        </p:txBody>
      </p:sp>
    </p:spTree>
    <p:extLst>
      <p:ext uri="{BB962C8B-B14F-4D97-AF65-F5344CB8AC3E}">
        <p14:creationId xmlns:p14="http://schemas.microsoft.com/office/powerpoint/2010/main" val="10077057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Green Ram CSU">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alphaModFix amt="8000"/>
            <a:extLst>
              <a:ext uri="{28A0092B-C50C-407E-A947-70E740481C1C}">
                <a14:useLocalDpi xmlns:a14="http://schemas.microsoft.com/office/drawing/2010/main"/>
              </a:ext>
            </a:extLst>
          </a:blip>
          <a:srcRect t="14710" r="30639" b="6933"/>
          <a:stretch/>
        </p:blipFill>
        <p:spPr>
          <a:xfrm>
            <a:off x="4591003" y="-1"/>
            <a:ext cx="4552997" cy="5143501"/>
          </a:xfrm>
          <a:prstGeom prst="rect">
            <a:avLst/>
          </a:prstGeom>
        </p:spPr>
      </p:pic>
      <p:sp>
        <p:nvSpPr>
          <p:cNvPr id="4" name="Text Placeholder 8"/>
          <p:cNvSpPr>
            <a:spLocks noGrp="1"/>
          </p:cNvSpPr>
          <p:nvPr>
            <p:ph type="body" sz="quarter" idx="11" hasCustomPrompt="1"/>
          </p:nvPr>
        </p:nvSpPr>
        <p:spPr>
          <a:xfrm>
            <a:off x="415638" y="1783828"/>
            <a:ext cx="8312726" cy="1406795"/>
          </a:xfrm>
        </p:spPr>
        <p:txBody>
          <a:bodyPr anchor="t" anchorCtr="0">
            <a:spAutoFit/>
          </a:bodyPr>
          <a:lstStyle>
            <a:lvl1pPr marL="0" indent="0">
              <a:lnSpc>
                <a:spcPct val="100000"/>
              </a:lnSpc>
              <a:spcBef>
                <a:spcPts val="0"/>
              </a:spcBef>
              <a:spcAft>
                <a:spcPts val="0"/>
              </a:spcAft>
              <a:buNone/>
              <a:defRPr sz="3971">
                <a:solidFill>
                  <a:schemeClr val="bg1"/>
                </a:solidFill>
                <a:latin typeface="+mj-lt"/>
              </a:defRPr>
            </a:lvl1pPr>
            <a:lvl2pPr marL="463005" indent="0">
              <a:buNone/>
              <a:defRPr sz="3637">
                <a:solidFill>
                  <a:schemeClr val="bg1"/>
                </a:solidFill>
                <a:latin typeface="+mj-lt"/>
              </a:defRPr>
            </a:lvl2pPr>
            <a:lvl3pPr marL="926012" indent="0">
              <a:buNone/>
              <a:defRPr sz="3637">
                <a:solidFill>
                  <a:schemeClr val="bg1"/>
                </a:solidFill>
                <a:latin typeface="+mj-lt"/>
              </a:defRPr>
            </a:lvl3pPr>
            <a:lvl4pPr marL="1389017" indent="0">
              <a:buNone/>
              <a:defRPr sz="3637">
                <a:solidFill>
                  <a:schemeClr val="bg1"/>
                </a:solidFill>
                <a:latin typeface="+mj-lt"/>
              </a:defRPr>
            </a:lvl4pPr>
            <a:lvl5pPr marL="1852024" indent="0">
              <a:buNone/>
              <a:defRPr sz="3637">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415637" y="3553221"/>
            <a:ext cx="8312726" cy="362279"/>
          </a:xfrm>
        </p:spPr>
        <p:txBody>
          <a:bodyPr>
            <a:spAutoFit/>
          </a:bodyPr>
          <a:lstStyle>
            <a:lvl1pPr marL="0" indent="0">
              <a:buNone/>
              <a:defRPr sz="1059">
                <a:solidFill>
                  <a:schemeClr val="bg1"/>
                </a:solidFill>
              </a:defRPr>
            </a:lvl1pPr>
            <a:lvl2pPr marL="463005" indent="0">
              <a:buNone/>
              <a:defRPr/>
            </a:lvl2pPr>
            <a:lvl3pPr marL="926012" indent="0">
              <a:buNone/>
              <a:defRPr/>
            </a:lvl3pPr>
            <a:lvl4pPr marL="1389017" indent="0">
              <a:buNone/>
              <a:defRPr/>
            </a:lvl4pPr>
            <a:lvl5pPr marL="1852024"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482653" y="3389709"/>
            <a:ext cx="602999"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3745" y="4456303"/>
            <a:ext cx="2329703" cy="521089"/>
          </a:xfrm>
          <a:prstGeom prst="rect">
            <a:avLst/>
          </a:prstGeom>
        </p:spPr>
      </p:pic>
    </p:spTree>
    <p:extLst>
      <p:ext uri="{BB962C8B-B14F-4D97-AF65-F5344CB8AC3E}">
        <p14:creationId xmlns:p14="http://schemas.microsoft.com/office/powerpoint/2010/main" val="8728071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Green Ram UnitID">
    <p:bg>
      <p:bgPr>
        <a:solidFill>
          <a:schemeClr val="tx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hqprint">
            <a:alphaModFix amt="8000"/>
            <a:extLst>
              <a:ext uri="{28A0092B-C50C-407E-A947-70E740481C1C}">
                <a14:useLocalDpi xmlns:a14="http://schemas.microsoft.com/office/drawing/2010/main"/>
              </a:ext>
            </a:extLst>
          </a:blip>
          <a:srcRect t="14710" r="30639" b="6933"/>
          <a:stretch/>
        </p:blipFill>
        <p:spPr>
          <a:xfrm>
            <a:off x="4591003" y="-1"/>
            <a:ext cx="4552997" cy="5143501"/>
          </a:xfrm>
          <a:prstGeom prst="rect">
            <a:avLst/>
          </a:prstGeom>
        </p:spPr>
      </p:pic>
      <p:sp>
        <p:nvSpPr>
          <p:cNvPr id="4" name="Text Placeholder 8"/>
          <p:cNvSpPr>
            <a:spLocks noGrp="1"/>
          </p:cNvSpPr>
          <p:nvPr>
            <p:ph type="body" sz="quarter" idx="11" hasCustomPrompt="1"/>
          </p:nvPr>
        </p:nvSpPr>
        <p:spPr>
          <a:xfrm>
            <a:off x="415638" y="1783828"/>
            <a:ext cx="8312726" cy="1406795"/>
          </a:xfrm>
        </p:spPr>
        <p:txBody>
          <a:bodyPr anchor="t" anchorCtr="0">
            <a:spAutoFit/>
          </a:bodyPr>
          <a:lstStyle>
            <a:lvl1pPr marL="0" indent="0">
              <a:lnSpc>
                <a:spcPct val="100000"/>
              </a:lnSpc>
              <a:spcBef>
                <a:spcPts val="0"/>
              </a:spcBef>
              <a:spcAft>
                <a:spcPts val="0"/>
              </a:spcAft>
              <a:buNone/>
              <a:defRPr sz="3971">
                <a:solidFill>
                  <a:schemeClr val="bg1"/>
                </a:solidFill>
                <a:latin typeface="+mj-lt"/>
              </a:defRPr>
            </a:lvl1pPr>
            <a:lvl2pPr marL="463005" indent="0">
              <a:buNone/>
              <a:defRPr sz="3637">
                <a:solidFill>
                  <a:schemeClr val="bg1"/>
                </a:solidFill>
                <a:latin typeface="+mj-lt"/>
              </a:defRPr>
            </a:lvl2pPr>
            <a:lvl3pPr marL="926012" indent="0">
              <a:buNone/>
              <a:defRPr sz="3637">
                <a:solidFill>
                  <a:schemeClr val="bg1"/>
                </a:solidFill>
                <a:latin typeface="+mj-lt"/>
              </a:defRPr>
            </a:lvl3pPr>
            <a:lvl4pPr marL="1389017" indent="0">
              <a:buNone/>
              <a:defRPr sz="3637">
                <a:solidFill>
                  <a:schemeClr val="bg1"/>
                </a:solidFill>
                <a:latin typeface="+mj-lt"/>
              </a:defRPr>
            </a:lvl4pPr>
            <a:lvl5pPr marL="1852024" indent="0">
              <a:buNone/>
              <a:defRPr sz="3637">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415637" y="3553221"/>
            <a:ext cx="8312726" cy="362279"/>
          </a:xfrm>
        </p:spPr>
        <p:txBody>
          <a:bodyPr>
            <a:spAutoFit/>
          </a:bodyPr>
          <a:lstStyle>
            <a:lvl1pPr marL="0" indent="0">
              <a:buNone/>
              <a:defRPr sz="1059">
                <a:solidFill>
                  <a:schemeClr val="bg1"/>
                </a:solidFill>
              </a:defRPr>
            </a:lvl1pPr>
            <a:lvl2pPr marL="463005" indent="0">
              <a:buNone/>
              <a:defRPr/>
            </a:lvl2pPr>
            <a:lvl3pPr marL="926012" indent="0">
              <a:buNone/>
              <a:defRPr/>
            </a:lvl3pPr>
            <a:lvl4pPr marL="1389017" indent="0">
              <a:buNone/>
              <a:defRPr/>
            </a:lvl4pPr>
            <a:lvl5pPr marL="1852024"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482653" y="3389709"/>
            <a:ext cx="602999"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Picture Placeholder 4"/>
          <p:cNvSpPr>
            <a:spLocks noGrp="1"/>
          </p:cNvSpPr>
          <p:nvPr>
            <p:ph type="pic" sz="quarter" idx="13" hasCustomPrompt="1"/>
          </p:nvPr>
        </p:nvSpPr>
        <p:spPr>
          <a:xfrm>
            <a:off x="6608834" y="4546014"/>
            <a:ext cx="2119528" cy="338866"/>
          </a:xfrm>
        </p:spPr>
        <p:txBody>
          <a:bodyPr anchor="ctr" anchorCtr="0">
            <a:noAutofit/>
          </a:bodyPr>
          <a:lstStyle>
            <a:lvl1pPr marL="0" indent="0" algn="ctr">
              <a:buNone/>
              <a:defRPr sz="1059" baseline="0">
                <a:solidFill>
                  <a:schemeClr val="bg1"/>
                </a:solidFill>
              </a:defRPr>
            </a:lvl1pPr>
          </a:lstStyle>
          <a:p>
            <a:r>
              <a:rPr lang="en-US" dirty="0"/>
              <a:t>Insert Unit Identifier here (.</a:t>
            </a:r>
            <a:r>
              <a:rPr lang="en-US" dirty="0" err="1"/>
              <a:t>png</a:t>
            </a:r>
            <a:r>
              <a:rPr lang="en-US" dirty="0"/>
              <a:t>)</a:t>
            </a:r>
          </a:p>
        </p:txBody>
      </p:sp>
    </p:spTree>
    <p:extLst>
      <p:ext uri="{BB962C8B-B14F-4D97-AF65-F5344CB8AC3E}">
        <p14:creationId xmlns:p14="http://schemas.microsoft.com/office/powerpoint/2010/main" val="18680479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White CSU">
    <p:spTree>
      <p:nvGrpSpPr>
        <p:cNvPr id="1" name=""/>
        <p:cNvGrpSpPr/>
        <p:nvPr/>
      </p:nvGrpSpPr>
      <p:grpSpPr>
        <a:xfrm>
          <a:off x="0" y="0"/>
          <a:ext cx="0" cy="0"/>
          <a:chOff x="0" y="0"/>
          <a:chExt cx="0" cy="0"/>
        </a:xfrm>
      </p:grpSpPr>
      <p:sp>
        <p:nvSpPr>
          <p:cNvPr id="2" name="TextBox 1"/>
          <p:cNvSpPr txBox="1"/>
          <p:nvPr userDrawn="1"/>
        </p:nvSpPr>
        <p:spPr>
          <a:xfrm>
            <a:off x="-892847" y="818030"/>
            <a:ext cx="184731" cy="372090"/>
          </a:xfrm>
          <a:prstGeom prst="rect">
            <a:avLst/>
          </a:prstGeom>
          <a:noFill/>
        </p:spPr>
        <p:txBody>
          <a:bodyPr wrap="none" rtlCol="0">
            <a:spAutoFit/>
          </a:bodyPr>
          <a:lstStyle/>
          <a:p>
            <a:endParaRPr lang="en-US" sz="1818" dirty="0"/>
          </a:p>
        </p:txBody>
      </p:sp>
      <p:sp>
        <p:nvSpPr>
          <p:cNvPr id="3" name="TextBox 2"/>
          <p:cNvSpPr txBox="1"/>
          <p:nvPr userDrawn="1"/>
        </p:nvSpPr>
        <p:spPr>
          <a:xfrm>
            <a:off x="-1385453" y="-313764"/>
            <a:ext cx="184731" cy="372090"/>
          </a:xfrm>
          <a:prstGeom prst="rect">
            <a:avLst/>
          </a:prstGeom>
          <a:noFill/>
        </p:spPr>
        <p:txBody>
          <a:bodyPr wrap="none" rtlCol="0">
            <a:spAutoFit/>
          </a:bodyPr>
          <a:lstStyle/>
          <a:p>
            <a:endParaRPr lang="en-US" sz="1818" dirty="0"/>
          </a:p>
        </p:txBody>
      </p:sp>
      <p:sp>
        <p:nvSpPr>
          <p:cNvPr id="5" name="TextBox 4"/>
          <p:cNvSpPr txBox="1"/>
          <p:nvPr userDrawn="1"/>
        </p:nvSpPr>
        <p:spPr>
          <a:xfrm>
            <a:off x="-1447028" y="-526677"/>
            <a:ext cx="184731" cy="372090"/>
          </a:xfrm>
          <a:prstGeom prst="rect">
            <a:avLst/>
          </a:prstGeom>
          <a:noFill/>
        </p:spPr>
        <p:txBody>
          <a:bodyPr wrap="none" rtlCol="0">
            <a:spAutoFit/>
          </a:bodyPr>
          <a:lstStyle/>
          <a:p>
            <a:endParaRPr lang="en-US" sz="1818" dirty="0"/>
          </a:p>
        </p:txBody>
      </p:sp>
      <p:sp>
        <p:nvSpPr>
          <p:cNvPr id="10" name="Text Placeholder 8"/>
          <p:cNvSpPr>
            <a:spLocks noGrp="1"/>
          </p:cNvSpPr>
          <p:nvPr>
            <p:ph type="body" sz="quarter" idx="13" hasCustomPrompt="1"/>
          </p:nvPr>
        </p:nvSpPr>
        <p:spPr>
          <a:xfrm>
            <a:off x="415638" y="1783828"/>
            <a:ext cx="8312726" cy="1406795"/>
          </a:xfrm>
        </p:spPr>
        <p:txBody>
          <a:bodyPr anchor="t" anchorCtr="0">
            <a:spAutoFit/>
          </a:bodyPr>
          <a:lstStyle>
            <a:lvl1pPr marL="0" indent="0">
              <a:lnSpc>
                <a:spcPct val="100000"/>
              </a:lnSpc>
              <a:spcBef>
                <a:spcPts val="0"/>
              </a:spcBef>
              <a:spcAft>
                <a:spcPts val="0"/>
              </a:spcAft>
              <a:buNone/>
              <a:defRPr sz="3971">
                <a:solidFill>
                  <a:schemeClr val="tx2"/>
                </a:solidFill>
                <a:latin typeface="+mj-lt"/>
              </a:defRPr>
            </a:lvl1pPr>
            <a:lvl2pPr marL="463005" indent="0">
              <a:buNone/>
              <a:defRPr sz="3637">
                <a:solidFill>
                  <a:schemeClr val="bg1"/>
                </a:solidFill>
                <a:latin typeface="+mj-lt"/>
              </a:defRPr>
            </a:lvl2pPr>
            <a:lvl3pPr marL="926012" indent="0">
              <a:buNone/>
              <a:defRPr sz="3637">
                <a:solidFill>
                  <a:schemeClr val="bg1"/>
                </a:solidFill>
                <a:latin typeface="+mj-lt"/>
              </a:defRPr>
            </a:lvl3pPr>
            <a:lvl4pPr marL="1389017" indent="0">
              <a:buNone/>
              <a:defRPr sz="3637">
                <a:solidFill>
                  <a:schemeClr val="bg1"/>
                </a:solidFill>
                <a:latin typeface="+mj-lt"/>
              </a:defRPr>
            </a:lvl4pPr>
            <a:lvl5pPr marL="1852024" indent="0">
              <a:buNone/>
              <a:defRPr sz="3637">
                <a:solidFill>
                  <a:schemeClr val="bg1"/>
                </a:solidFill>
                <a:latin typeface="+mj-lt"/>
              </a:defRPr>
            </a:lvl5pPr>
          </a:lstStyle>
          <a:p>
            <a:pPr lvl="0"/>
            <a:r>
              <a:rPr lang="en-US" dirty="0"/>
              <a:t>Title of Presentation </a:t>
            </a:r>
            <a:br>
              <a:rPr lang="en-US" dirty="0"/>
            </a:br>
            <a:r>
              <a:rPr lang="en-US" dirty="0"/>
              <a:t>Goes Here</a:t>
            </a:r>
          </a:p>
        </p:txBody>
      </p:sp>
      <p:sp>
        <p:nvSpPr>
          <p:cNvPr id="12" name="Text Placeholder 10"/>
          <p:cNvSpPr>
            <a:spLocks noGrp="1"/>
          </p:cNvSpPr>
          <p:nvPr>
            <p:ph type="body" sz="quarter" idx="14" hasCustomPrompt="1"/>
          </p:nvPr>
        </p:nvSpPr>
        <p:spPr>
          <a:xfrm>
            <a:off x="415637" y="3553221"/>
            <a:ext cx="8312726" cy="362279"/>
          </a:xfrm>
        </p:spPr>
        <p:txBody>
          <a:bodyPr>
            <a:spAutoFit/>
          </a:bodyPr>
          <a:lstStyle>
            <a:lvl1pPr marL="0" indent="0">
              <a:buNone/>
              <a:defRPr sz="1059">
                <a:solidFill>
                  <a:schemeClr val="tx2"/>
                </a:solidFill>
              </a:defRPr>
            </a:lvl1pPr>
            <a:lvl2pPr marL="463005" indent="0">
              <a:buNone/>
              <a:defRPr/>
            </a:lvl2pPr>
            <a:lvl3pPr marL="926012" indent="0">
              <a:buNone/>
              <a:defRPr/>
            </a:lvl3pPr>
            <a:lvl4pPr marL="1389017" indent="0">
              <a:buNone/>
              <a:defRPr/>
            </a:lvl4pPr>
            <a:lvl5pPr marL="1852024" indent="0">
              <a:buNone/>
              <a:defRPr/>
            </a:lvl5pPr>
          </a:lstStyle>
          <a:p>
            <a:pPr lvl="0"/>
            <a:r>
              <a:rPr lang="en-US" dirty="0" err="1"/>
              <a:t>Subheadline</a:t>
            </a:r>
            <a:r>
              <a:rPr lang="en-US" dirty="0"/>
              <a:t>, name or date goes here</a:t>
            </a:r>
          </a:p>
        </p:txBody>
      </p:sp>
      <p:cxnSp>
        <p:nvCxnSpPr>
          <p:cNvPr id="15" name="Straight Connector 14"/>
          <p:cNvCxnSpPr/>
          <p:nvPr userDrawn="1"/>
        </p:nvCxnSpPr>
        <p:spPr>
          <a:xfrm>
            <a:off x="482653" y="3389709"/>
            <a:ext cx="602999"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03745" y="4456303"/>
            <a:ext cx="2329703" cy="521089"/>
          </a:xfrm>
          <a:prstGeom prst="rect">
            <a:avLst/>
          </a:prstGeom>
        </p:spPr>
      </p:pic>
    </p:spTree>
    <p:extLst>
      <p:ext uri="{BB962C8B-B14F-4D97-AF65-F5344CB8AC3E}">
        <p14:creationId xmlns:p14="http://schemas.microsoft.com/office/powerpoint/2010/main" val="17781118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White UnitID">
    <p:spTree>
      <p:nvGrpSpPr>
        <p:cNvPr id="1" name=""/>
        <p:cNvGrpSpPr/>
        <p:nvPr/>
      </p:nvGrpSpPr>
      <p:grpSpPr>
        <a:xfrm>
          <a:off x="0" y="0"/>
          <a:ext cx="0" cy="0"/>
          <a:chOff x="0" y="0"/>
          <a:chExt cx="0" cy="0"/>
        </a:xfrm>
      </p:grpSpPr>
      <p:sp>
        <p:nvSpPr>
          <p:cNvPr id="2" name="TextBox 1"/>
          <p:cNvSpPr txBox="1"/>
          <p:nvPr userDrawn="1"/>
        </p:nvSpPr>
        <p:spPr>
          <a:xfrm>
            <a:off x="-892847" y="818030"/>
            <a:ext cx="184731" cy="372090"/>
          </a:xfrm>
          <a:prstGeom prst="rect">
            <a:avLst/>
          </a:prstGeom>
          <a:noFill/>
        </p:spPr>
        <p:txBody>
          <a:bodyPr wrap="none" rtlCol="0">
            <a:spAutoFit/>
          </a:bodyPr>
          <a:lstStyle/>
          <a:p>
            <a:endParaRPr lang="en-US" sz="1818" dirty="0"/>
          </a:p>
        </p:txBody>
      </p:sp>
      <p:sp>
        <p:nvSpPr>
          <p:cNvPr id="3" name="TextBox 2"/>
          <p:cNvSpPr txBox="1"/>
          <p:nvPr userDrawn="1"/>
        </p:nvSpPr>
        <p:spPr>
          <a:xfrm>
            <a:off x="-1385453" y="-313764"/>
            <a:ext cx="184731" cy="372090"/>
          </a:xfrm>
          <a:prstGeom prst="rect">
            <a:avLst/>
          </a:prstGeom>
          <a:noFill/>
        </p:spPr>
        <p:txBody>
          <a:bodyPr wrap="none" rtlCol="0">
            <a:spAutoFit/>
          </a:bodyPr>
          <a:lstStyle/>
          <a:p>
            <a:endParaRPr lang="en-US" sz="1818" dirty="0"/>
          </a:p>
        </p:txBody>
      </p:sp>
      <p:sp>
        <p:nvSpPr>
          <p:cNvPr id="5" name="TextBox 4"/>
          <p:cNvSpPr txBox="1"/>
          <p:nvPr userDrawn="1"/>
        </p:nvSpPr>
        <p:spPr>
          <a:xfrm>
            <a:off x="-1447028" y="-526677"/>
            <a:ext cx="184731" cy="372090"/>
          </a:xfrm>
          <a:prstGeom prst="rect">
            <a:avLst/>
          </a:prstGeom>
          <a:noFill/>
        </p:spPr>
        <p:txBody>
          <a:bodyPr wrap="none" rtlCol="0">
            <a:spAutoFit/>
          </a:bodyPr>
          <a:lstStyle/>
          <a:p>
            <a:endParaRPr lang="en-US" sz="1818" dirty="0"/>
          </a:p>
        </p:txBody>
      </p:sp>
      <p:sp>
        <p:nvSpPr>
          <p:cNvPr id="10" name="Text Placeholder 8"/>
          <p:cNvSpPr>
            <a:spLocks noGrp="1"/>
          </p:cNvSpPr>
          <p:nvPr>
            <p:ph type="body" sz="quarter" idx="13" hasCustomPrompt="1"/>
          </p:nvPr>
        </p:nvSpPr>
        <p:spPr>
          <a:xfrm>
            <a:off x="415638" y="1783828"/>
            <a:ext cx="8312726" cy="1406795"/>
          </a:xfrm>
        </p:spPr>
        <p:txBody>
          <a:bodyPr anchor="t" anchorCtr="0">
            <a:spAutoFit/>
          </a:bodyPr>
          <a:lstStyle>
            <a:lvl1pPr marL="0" indent="0">
              <a:lnSpc>
                <a:spcPct val="100000"/>
              </a:lnSpc>
              <a:spcBef>
                <a:spcPts val="0"/>
              </a:spcBef>
              <a:spcAft>
                <a:spcPts val="0"/>
              </a:spcAft>
              <a:buNone/>
              <a:defRPr sz="3971">
                <a:solidFill>
                  <a:schemeClr val="tx2"/>
                </a:solidFill>
                <a:latin typeface="+mj-lt"/>
              </a:defRPr>
            </a:lvl1pPr>
            <a:lvl2pPr marL="463005" indent="0">
              <a:buNone/>
              <a:defRPr sz="3637">
                <a:solidFill>
                  <a:schemeClr val="bg1"/>
                </a:solidFill>
                <a:latin typeface="+mj-lt"/>
              </a:defRPr>
            </a:lvl2pPr>
            <a:lvl3pPr marL="926012" indent="0">
              <a:buNone/>
              <a:defRPr sz="3637">
                <a:solidFill>
                  <a:schemeClr val="bg1"/>
                </a:solidFill>
                <a:latin typeface="+mj-lt"/>
              </a:defRPr>
            </a:lvl3pPr>
            <a:lvl4pPr marL="1389017" indent="0">
              <a:buNone/>
              <a:defRPr sz="3637">
                <a:solidFill>
                  <a:schemeClr val="bg1"/>
                </a:solidFill>
                <a:latin typeface="+mj-lt"/>
              </a:defRPr>
            </a:lvl4pPr>
            <a:lvl5pPr marL="1852024" indent="0">
              <a:buNone/>
              <a:defRPr sz="3637">
                <a:solidFill>
                  <a:schemeClr val="bg1"/>
                </a:solidFill>
                <a:latin typeface="+mj-lt"/>
              </a:defRPr>
            </a:lvl5pPr>
          </a:lstStyle>
          <a:p>
            <a:pPr lvl="0"/>
            <a:r>
              <a:rPr lang="en-US" dirty="0"/>
              <a:t>Title of Presentation </a:t>
            </a:r>
            <a:br>
              <a:rPr lang="en-US" dirty="0"/>
            </a:br>
            <a:r>
              <a:rPr lang="en-US" dirty="0"/>
              <a:t>Goes Here</a:t>
            </a:r>
          </a:p>
        </p:txBody>
      </p:sp>
      <p:sp>
        <p:nvSpPr>
          <p:cNvPr id="12" name="Text Placeholder 10"/>
          <p:cNvSpPr>
            <a:spLocks noGrp="1"/>
          </p:cNvSpPr>
          <p:nvPr>
            <p:ph type="body" sz="quarter" idx="14" hasCustomPrompt="1"/>
          </p:nvPr>
        </p:nvSpPr>
        <p:spPr>
          <a:xfrm>
            <a:off x="415637" y="3553221"/>
            <a:ext cx="8312726" cy="362279"/>
          </a:xfrm>
        </p:spPr>
        <p:txBody>
          <a:bodyPr>
            <a:spAutoFit/>
          </a:bodyPr>
          <a:lstStyle>
            <a:lvl1pPr marL="0" indent="0">
              <a:buNone/>
              <a:defRPr sz="1059">
                <a:solidFill>
                  <a:schemeClr val="tx2"/>
                </a:solidFill>
              </a:defRPr>
            </a:lvl1pPr>
            <a:lvl2pPr marL="463005" indent="0">
              <a:buNone/>
              <a:defRPr/>
            </a:lvl2pPr>
            <a:lvl3pPr marL="926012" indent="0">
              <a:buNone/>
              <a:defRPr/>
            </a:lvl3pPr>
            <a:lvl4pPr marL="1389017" indent="0">
              <a:buNone/>
              <a:defRPr/>
            </a:lvl4pPr>
            <a:lvl5pPr marL="1852024" indent="0">
              <a:buNone/>
              <a:defRPr/>
            </a:lvl5pPr>
          </a:lstStyle>
          <a:p>
            <a:pPr lvl="0"/>
            <a:r>
              <a:rPr lang="en-US" dirty="0" err="1"/>
              <a:t>Subheadline</a:t>
            </a:r>
            <a:r>
              <a:rPr lang="en-US" dirty="0"/>
              <a:t>, name or date goes here</a:t>
            </a:r>
          </a:p>
        </p:txBody>
      </p:sp>
      <p:cxnSp>
        <p:nvCxnSpPr>
          <p:cNvPr id="15" name="Straight Connector 14"/>
          <p:cNvCxnSpPr/>
          <p:nvPr userDrawn="1"/>
        </p:nvCxnSpPr>
        <p:spPr>
          <a:xfrm>
            <a:off x="482653" y="3389709"/>
            <a:ext cx="602999"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Picture Placeholder 4"/>
          <p:cNvSpPr>
            <a:spLocks noGrp="1"/>
          </p:cNvSpPr>
          <p:nvPr>
            <p:ph type="pic" sz="quarter" idx="15" hasCustomPrompt="1"/>
          </p:nvPr>
        </p:nvSpPr>
        <p:spPr>
          <a:xfrm>
            <a:off x="6608834" y="4546014"/>
            <a:ext cx="2119528" cy="338866"/>
          </a:xfrm>
        </p:spPr>
        <p:txBody>
          <a:bodyPr anchor="ctr" anchorCtr="0">
            <a:noAutofit/>
          </a:bodyPr>
          <a:lstStyle>
            <a:lvl1pPr marL="0" indent="0" algn="ctr">
              <a:buNone/>
              <a:defRPr sz="1059" baseline="0">
                <a:solidFill>
                  <a:schemeClr val="tx1">
                    <a:lumMod val="60000"/>
                    <a:lumOff val="40000"/>
                  </a:schemeClr>
                </a:solidFill>
              </a:defRPr>
            </a:lvl1pPr>
          </a:lstStyle>
          <a:p>
            <a:r>
              <a:rPr lang="en-US" dirty="0"/>
              <a:t>Insert Unit Identifier here (.</a:t>
            </a:r>
            <a:r>
              <a:rPr lang="en-US" dirty="0" err="1"/>
              <a:t>png</a:t>
            </a:r>
            <a:r>
              <a:rPr lang="en-US" dirty="0"/>
              <a:t>)</a:t>
            </a:r>
          </a:p>
        </p:txBody>
      </p:sp>
    </p:spTree>
    <p:extLst>
      <p:ext uri="{BB962C8B-B14F-4D97-AF65-F5344CB8AC3E}">
        <p14:creationId xmlns:p14="http://schemas.microsoft.com/office/powerpoint/2010/main" val="32098541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415638" y="536511"/>
            <a:ext cx="8312726" cy="734688"/>
          </a:xfrm>
          <a:prstGeom prst="rect">
            <a:avLst/>
          </a:prstGeom>
        </p:spPr>
        <p:txBody>
          <a:bodyPr vert="horz" lIns="91440" tIns="91440" rIns="91440" bIns="91440" rtlCol="0" anchor="b" anchorCtr="0">
            <a:spAutoFit/>
          </a:bodyPr>
          <a:lstStyle/>
          <a:p>
            <a:r>
              <a:rPr lang="en-US" dirty="0"/>
              <a:t>Headline Copy Goes Here</a:t>
            </a:r>
          </a:p>
        </p:txBody>
      </p:sp>
      <p:sp>
        <p:nvSpPr>
          <p:cNvPr id="25" name="Text Placeholder 24"/>
          <p:cNvSpPr>
            <a:spLocks noGrp="1"/>
          </p:cNvSpPr>
          <p:nvPr>
            <p:ph type="body" sz="quarter" idx="10"/>
          </p:nvPr>
        </p:nvSpPr>
        <p:spPr>
          <a:xfrm>
            <a:off x="415638" y="1646393"/>
            <a:ext cx="8312726" cy="1397947"/>
          </a:xfrm>
        </p:spPr>
        <p:txBody>
          <a:bodyPr>
            <a:sp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p:cNvGrpSpPr/>
          <p:nvPr userDrawn="1"/>
        </p:nvGrpSpPr>
        <p:grpSpPr>
          <a:xfrm>
            <a:off x="0" y="4878761"/>
            <a:ext cx="9144000" cy="264740"/>
            <a:chOff x="0" y="7372350"/>
            <a:chExt cx="13817600" cy="400052"/>
          </a:xfrm>
        </p:grpSpPr>
        <p:sp>
          <p:nvSpPr>
            <p:cNvPr id="2" name="Rectangle 1"/>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91"/>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7" name="Rectangle 6"/>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91"/>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35288495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0" name="Title Placeholder 1"/>
          <p:cNvSpPr>
            <a:spLocks noGrp="1"/>
          </p:cNvSpPr>
          <p:nvPr>
            <p:ph type="title"/>
          </p:nvPr>
        </p:nvSpPr>
        <p:spPr>
          <a:xfrm>
            <a:off x="415638" y="536511"/>
            <a:ext cx="8312726" cy="734688"/>
          </a:xfrm>
          <a:prstGeom prst="rect">
            <a:avLst/>
          </a:prstGeom>
        </p:spPr>
        <p:txBody>
          <a:bodyPr vert="horz" lIns="91440" tIns="91440" rIns="91440" bIns="91440" rtlCol="0" anchor="b" anchorCtr="0">
            <a:spAutoFit/>
          </a:bodyPr>
          <a:lstStyle/>
          <a:p>
            <a:r>
              <a:rPr lang="en-US" dirty="0"/>
              <a:t>Headline Copy Goes Here</a:t>
            </a:r>
          </a:p>
        </p:txBody>
      </p:sp>
      <p:grpSp>
        <p:nvGrpSpPr>
          <p:cNvPr id="6" name="Group 5"/>
          <p:cNvGrpSpPr/>
          <p:nvPr userDrawn="1"/>
        </p:nvGrpSpPr>
        <p:grpSpPr>
          <a:xfrm>
            <a:off x="0" y="4878761"/>
            <a:ext cx="9144000" cy="264740"/>
            <a:chOff x="0" y="7372350"/>
            <a:chExt cx="13817600" cy="400052"/>
          </a:xfrm>
        </p:grpSpPr>
        <p:sp>
          <p:nvSpPr>
            <p:cNvPr id="7" name="Rectangle 6"/>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91"/>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9" name="Rectangle 8"/>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91"/>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34772922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a:t>Simple Slide</a:t>
            </a:r>
          </a:p>
        </p:txBody>
      </p:sp>
      <p:sp>
        <p:nvSpPr>
          <p:cNvPr id="9" name="Text Placeholder 8"/>
          <p:cNvSpPr>
            <a:spLocks noGrp="1"/>
          </p:cNvSpPr>
          <p:nvPr>
            <p:ph type="body" sz="quarter" idx="10"/>
          </p:nvPr>
        </p:nvSpPr>
        <p:spPr>
          <a:xfrm>
            <a:off x="457200" y="1124857"/>
            <a:ext cx="8120063" cy="3621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Green">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2279997" y="1789969"/>
            <a:ext cx="6448367" cy="734688"/>
          </a:xfrm>
          <a:prstGeom prst="rect">
            <a:avLst/>
          </a:prstGeom>
        </p:spPr>
        <p:txBody>
          <a:bodyPr vert="horz" wrap="square" lIns="91440" tIns="91440" rIns="91440" bIns="91440" rtlCol="0" anchor="b" anchorCtr="0">
            <a:spAutoFit/>
          </a:bodyPr>
          <a:lstStyle>
            <a:lvl1pPr>
              <a:defRPr>
                <a:solidFill>
                  <a:schemeClr val="tx1"/>
                </a:solidFill>
              </a:defRPr>
            </a:lvl1pPr>
          </a:lstStyle>
          <a:p>
            <a:r>
              <a:rPr lang="en-US" dirty="0"/>
              <a:t>Section Header Goes Here</a:t>
            </a:r>
          </a:p>
        </p:txBody>
      </p:sp>
      <p:sp>
        <p:nvSpPr>
          <p:cNvPr id="7" name="Text Placeholder 24"/>
          <p:cNvSpPr>
            <a:spLocks noGrp="1"/>
          </p:cNvSpPr>
          <p:nvPr>
            <p:ph type="body" sz="quarter" idx="10" hasCustomPrompt="1"/>
          </p:nvPr>
        </p:nvSpPr>
        <p:spPr>
          <a:xfrm>
            <a:off x="2279997" y="2899851"/>
            <a:ext cx="6448367" cy="384401"/>
          </a:xfrm>
        </p:spPr>
        <p:txBody>
          <a:bodyPr wrap="square">
            <a:spAutoFit/>
          </a:bodyPr>
          <a:lstStyle>
            <a:lvl1pPr marL="0" indent="0">
              <a:buNone/>
              <a:defRPr baseline="0">
                <a:solidFill>
                  <a:schemeClr val="tx1"/>
                </a:solidFill>
              </a:defRPr>
            </a:lvl1pPr>
          </a:lstStyle>
          <a:p>
            <a:pPr lvl="0"/>
            <a:r>
              <a:rPr lang="en-US" dirty="0"/>
              <a:t>Section subhead goes here</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79831" t="28562" b="11534"/>
          <a:stretch/>
        </p:blipFill>
        <p:spPr>
          <a:xfrm>
            <a:off x="0" y="0"/>
            <a:ext cx="1702676" cy="5143500"/>
          </a:xfrm>
          <a:prstGeom prst="rect">
            <a:avLst/>
          </a:prstGeom>
        </p:spPr>
      </p:pic>
    </p:spTree>
    <p:extLst>
      <p:ext uri="{BB962C8B-B14F-4D97-AF65-F5344CB8AC3E}">
        <p14:creationId xmlns:p14="http://schemas.microsoft.com/office/powerpoint/2010/main" val="2646925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Whit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279997" y="1789969"/>
            <a:ext cx="6448367" cy="734688"/>
          </a:xfrm>
          <a:prstGeom prst="rect">
            <a:avLst/>
          </a:prstGeom>
        </p:spPr>
        <p:txBody>
          <a:bodyPr vert="horz" wrap="square" lIns="91440" tIns="91440" rIns="91440" bIns="91440" rtlCol="0" anchor="b" anchorCtr="0">
            <a:spAutoFit/>
          </a:bodyPr>
          <a:lstStyle/>
          <a:p>
            <a:r>
              <a:rPr lang="en-US" dirty="0"/>
              <a:t>Section Header Goes Here</a:t>
            </a:r>
          </a:p>
        </p:txBody>
      </p:sp>
      <p:sp>
        <p:nvSpPr>
          <p:cNvPr id="4" name="Text Placeholder 24"/>
          <p:cNvSpPr>
            <a:spLocks noGrp="1"/>
          </p:cNvSpPr>
          <p:nvPr>
            <p:ph type="body" sz="quarter" idx="10" hasCustomPrompt="1"/>
          </p:nvPr>
        </p:nvSpPr>
        <p:spPr>
          <a:xfrm>
            <a:off x="2279997" y="2899851"/>
            <a:ext cx="6448367" cy="384401"/>
          </a:xfrm>
        </p:spPr>
        <p:txBody>
          <a:bodyPr wrap="square">
            <a:spAutoFit/>
          </a:bodyPr>
          <a:lstStyle>
            <a:lvl1pPr marL="0" indent="0">
              <a:buNone/>
              <a:defRPr baseline="0"/>
            </a:lvl1pPr>
          </a:lstStyle>
          <a:p>
            <a:pPr lvl="0"/>
            <a:r>
              <a:rPr lang="en-US" dirty="0"/>
              <a:t>Section subhead goes here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9831" t="28562" b="11534"/>
          <a:stretch/>
        </p:blipFill>
        <p:spPr>
          <a:xfrm>
            <a:off x="0" y="1"/>
            <a:ext cx="1702676" cy="5143500"/>
          </a:xfrm>
          <a:prstGeom prst="rect">
            <a:avLst/>
          </a:prstGeom>
        </p:spPr>
      </p:pic>
    </p:spTree>
    <p:extLst>
      <p:ext uri="{BB962C8B-B14F-4D97-AF65-F5344CB8AC3E}">
        <p14:creationId xmlns:p14="http://schemas.microsoft.com/office/powerpoint/2010/main" val="36728664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1347817" y="1819932"/>
            <a:ext cx="6448367" cy="734688"/>
          </a:xfrm>
          <a:prstGeom prst="rect">
            <a:avLst/>
          </a:prstGeom>
        </p:spPr>
        <p:txBody>
          <a:bodyPr vert="horz" wrap="square" lIns="91440" tIns="91440" rIns="91440" bIns="91440" rtlCol="0" anchor="ctr" anchorCtr="0">
            <a:spAutoFit/>
          </a:bodyPr>
          <a:lstStyle>
            <a:lvl1pPr algn="ctr">
              <a:defRPr>
                <a:solidFill>
                  <a:schemeClr val="tx1"/>
                </a:solidFill>
              </a:defRPr>
            </a:lvl1pPr>
          </a:lstStyle>
          <a:p>
            <a:r>
              <a:rPr lang="en-US" dirty="0"/>
              <a:t>“Quote </a:t>
            </a:r>
            <a:r>
              <a:rPr lang="en-US"/>
              <a:t>Goes Here.”</a:t>
            </a:r>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21" t="28562" r="1" b="57447"/>
          <a:stretch/>
        </p:blipFill>
        <p:spPr>
          <a:xfrm>
            <a:off x="163382" y="3993671"/>
            <a:ext cx="8780257" cy="1246648"/>
          </a:xfrm>
          <a:prstGeom prst="rect">
            <a:avLst/>
          </a:prstGeom>
        </p:spPr>
      </p:pic>
    </p:spTree>
    <p:extLst>
      <p:ext uri="{BB962C8B-B14F-4D97-AF65-F5344CB8AC3E}">
        <p14:creationId xmlns:p14="http://schemas.microsoft.com/office/powerpoint/2010/main" val="4184471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mparison">
    <p:bg>
      <p:bgRef idx="1001">
        <a:schemeClr val="bg2"/>
      </p:bgRef>
    </p:bg>
    <p:spTree>
      <p:nvGrpSpPr>
        <p:cNvPr id="1" name=""/>
        <p:cNvGrpSpPr/>
        <p:nvPr/>
      </p:nvGrpSpPr>
      <p:grpSpPr>
        <a:xfrm>
          <a:off x="0" y="0"/>
          <a:ext cx="0" cy="0"/>
          <a:chOff x="0" y="0"/>
          <a:chExt cx="0" cy="0"/>
        </a:xfrm>
      </p:grpSpPr>
      <p:sp>
        <p:nvSpPr>
          <p:cNvPr id="12" name="Text Placeholder 24"/>
          <p:cNvSpPr>
            <a:spLocks noGrp="1"/>
          </p:cNvSpPr>
          <p:nvPr>
            <p:ph type="body" sz="quarter" idx="10" hasCustomPrompt="1"/>
          </p:nvPr>
        </p:nvSpPr>
        <p:spPr>
          <a:xfrm>
            <a:off x="491658" y="1788143"/>
            <a:ext cx="2385433" cy="450957"/>
          </a:xfrm>
        </p:spPr>
        <p:txBody>
          <a:bodyPr wrap="square" numCol="1" anchor="ctr" anchorCtr="0">
            <a:spAutoFit/>
          </a:bodyPr>
          <a:lstStyle>
            <a:lvl1pPr marL="0" indent="0" algn="ctr">
              <a:buNone/>
              <a:defRPr sz="1588"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grpSp>
        <p:nvGrpSpPr>
          <p:cNvPr id="6" name="Group 5"/>
          <p:cNvGrpSpPr/>
          <p:nvPr userDrawn="1"/>
        </p:nvGrpSpPr>
        <p:grpSpPr>
          <a:xfrm>
            <a:off x="0" y="4497849"/>
            <a:ext cx="9144000" cy="408403"/>
            <a:chOff x="0" y="6739600"/>
            <a:chExt cx="13817600" cy="617143"/>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6778192"/>
              <a:ext cx="6449921" cy="539962"/>
            </a:xfrm>
            <a:prstGeom prst="rect">
              <a:avLst/>
            </a:prstGeom>
          </p:spPr>
        </p:pic>
        <p:pic>
          <p:nvPicPr>
            <p:cNvPr id="11" name="Picture 10"/>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7367679" y="6778192"/>
              <a:ext cx="6449921" cy="539962"/>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0229" y="6739600"/>
              <a:ext cx="617143" cy="617143"/>
            </a:xfrm>
            <a:prstGeom prst="rect">
              <a:avLst/>
            </a:prstGeom>
          </p:spPr>
        </p:pic>
      </p:grpSp>
      <p:sp>
        <p:nvSpPr>
          <p:cNvPr id="14" name="Text Placeholder 24"/>
          <p:cNvSpPr>
            <a:spLocks noGrp="1"/>
          </p:cNvSpPr>
          <p:nvPr>
            <p:ph type="body" sz="quarter" idx="11" hasCustomPrompt="1"/>
          </p:nvPr>
        </p:nvSpPr>
        <p:spPr>
          <a:xfrm>
            <a:off x="3379284" y="1788143"/>
            <a:ext cx="2385433" cy="450957"/>
          </a:xfrm>
        </p:spPr>
        <p:txBody>
          <a:bodyPr wrap="square" numCol="1" anchor="ctr" anchorCtr="0">
            <a:spAutoFit/>
          </a:bodyPr>
          <a:lstStyle>
            <a:lvl1pPr marL="0" indent="0" algn="ctr">
              <a:buNone/>
              <a:defRPr sz="1588"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sp>
        <p:nvSpPr>
          <p:cNvPr id="15" name="Text Placeholder 24"/>
          <p:cNvSpPr>
            <a:spLocks noGrp="1"/>
          </p:cNvSpPr>
          <p:nvPr>
            <p:ph type="body" sz="quarter" idx="12" hasCustomPrompt="1"/>
          </p:nvPr>
        </p:nvSpPr>
        <p:spPr>
          <a:xfrm>
            <a:off x="6266909" y="1788143"/>
            <a:ext cx="2385433" cy="450957"/>
          </a:xfrm>
        </p:spPr>
        <p:txBody>
          <a:bodyPr wrap="square" numCol="1" anchor="ctr" anchorCtr="0">
            <a:spAutoFit/>
          </a:bodyPr>
          <a:lstStyle>
            <a:lvl1pPr marL="0" indent="0" algn="ctr">
              <a:buNone/>
              <a:defRPr sz="1588"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spTree>
    <p:extLst>
      <p:ext uri="{BB962C8B-B14F-4D97-AF65-F5344CB8AC3E}">
        <p14:creationId xmlns:p14="http://schemas.microsoft.com/office/powerpoint/2010/main" val="240562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and Green Ba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6051176" cy="5143500"/>
          </a:xfrm>
        </p:spPr>
        <p:txBody>
          <a:bodyPr anchor="ctr" anchorCtr="0">
            <a:noAutofit/>
          </a:bodyPr>
          <a:lstStyle>
            <a:lvl1pPr marL="0" indent="0" algn="ctr">
              <a:buNone/>
              <a:defRPr baseline="0"/>
            </a:lvl1pPr>
          </a:lstStyle>
          <a:p>
            <a:r>
              <a:rPr lang="en-US" dirty="0"/>
              <a:t>Click to insert photo</a:t>
            </a:r>
          </a:p>
        </p:txBody>
      </p:sp>
      <p:sp>
        <p:nvSpPr>
          <p:cNvPr id="2" name="Rectangle 1"/>
          <p:cNvSpPr/>
          <p:nvPr userDrawn="1"/>
        </p:nvSpPr>
        <p:spPr>
          <a:xfrm>
            <a:off x="6051176" y="0"/>
            <a:ext cx="3092824"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91"/>
          </a:p>
        </p:txBody>
      </p:sp>
      <p:sp>
        <p:nvSpPr>
          <p:cNvPr id="11" name="Title Placeholder 1"/>
          <p:cNvSpPr>
            <a:spLocks noGrp="1"/>
          </p:cNvSpPr>
          <p:nvPr>
            <p:ph type="title" hasCustomPrompt="1"/>
          </p:nvPr>
        </p:nvSpPr>
        <p:spPr>
          <a:xfrm>
            <a:off x="6326841" y="1846010"/>
            <a:ext cx="2541494" cy="387995"/>
          </a:xfrm>
          <a:prstGeom prst="rect">
            <a:avLst/>
          </a:prstGeom>
        </p:spPr>
        <p:txBody>
          <a:bodyPr vert="horz" wrap="square" lIns="101858" tIns="50929" rIns="101858" bIns="50929" rtlCol="0" anchor="b" anchorCtr="0">
            <a:spAutoFit/>
          </a:bodyPr>
          <a:lstStyle>
            <a:lvl1pPr algn="ctr">
              <a:defRPr sz="1853" b="0">
                <a:solidFill>
                  <a:schemeClr val="bg1"/>
                </a:solidFill>
              </a:defRPr>
            </a:lvl1pPr>
          </a:lstStyle>
          <a:p>
            <a:r>
              <a:rPr lang="en-US" dirty="0"/>
              <a:t>Copy Goes Here</a:t>
            </a:r>
          </a:p>
        </p:txBody>
      </p:sp>
      <p:sp>
        <p:nvSpPr>
          <p:cNvPr id="4" name="Text Placeholder 3"/>
          <p:cNvSpPr>
            <a:spLocks noGrp="1"/>
          </p:cNvSpPr>
          <p:nvPr>
            <p:ph type="body" sz="quarter" idx="11" hasCustomPrompt="1"/>
          </p:nvPr>
        </p:nvSpPr>
        <p:spPr>
          <a:xfrm>
            <a:off x="6326841" y="2571750"/>
            <a:ext cx="2541494" cy="376129"/>
          </a:xfrm>
        </p:spPr>
        <p:txBody>
          <a:bodyPr wrap="square">
            <a:spAutoFit/>
          </a:bodyPr>
          <a:lstStyle>
            <a:lvl1pPr marL="0" indent="0" algn="ctr">
              <a:lnSpc>
                <a:spcPct val="114000"/>
              </a:lnSpc>
              <a:buNone/>
              <a:defRPr baseline="0">
                <a:solidFill>
                  <a:schemeClr val="bg1"/>
                </a:solidFill>
              </a:defRPr>
            </a:lvl1pPr>
          </a:lstStyle>
          <a:p>
            <a:pPr lvl="0"/>
            <a:r>
              <a:rPr lang="en-US" dirty="0"/>
              <a:t>Supporting text goes here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58216" y="4598058"/>
            <a:ext cx="323566" cy="323566"/>
          </a:xfrm>
          <a:prstGeom prst="rect">
            <a:avLst/>
          </a:prstGeom>
        </p:spPr>
      </p:pic>
    </p:spTree>
    <p:extLst>
      <p:ext uri="{BB962C8B-B14F-4D97-AF65-F5344CB8AC3E}">
        <p14:creationId xmlns:p14="http://schemas.microsoft.com/office/powerpoint/2010/main" val="38363955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and Photo Righ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11449" y="650159"/>
            <a:ext cx="3217768" cy="1284711"/>
          </a:xfrm>
        </p:spPr>
        <p:txBody>
          <a:bodyPr anchor="t" anchorCtr="0"/>
          <a:lstStyle/>
          <a:p>
            <a:r>
              <a:rPr lang="en-US" dirty="0"/>
              <a:t>Headline Copy Goes Here</a:t>
            </a:r>
          </a:p>
        </p:txBody>
      </p:sp>
      <p:sp>
        <p:nvSpPr>
          <p:cNvPr id="7" name="Content Placeholder 2"/>
          <p:cNvSpPr>
            <a:spLocks noGrp="1"/>
          </p:cNvSpPr>
          <p:nvPr>
            <p:ph idx="1"/>
          </p:nvPr>
        </p:nvSpPr>
        <p:spPr>
          <a:xfrm>
            <a:off x="411449" y="2019879"/>
            <a:ext cx="3217767" cy="135197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8" name="Picture Placeholder 9"/>
          <p:cNvSpPr>
            <a:spLocks noGrp="1"/>
          </p:cNvSpPr>
          <p:nvPr>
            <p:ph type="pic" sz="quarter" idx="13" hasCustomPrompt="1"/>
          </p:nvPr>
        </p:nvSpPr>
        <p:spPr>
          <a:xfrm>
            <a:off x="4040665" y="0"/>
            <a:ext cx="5103336" cy="5143500"/>
          </a:xfrm>
        </p:spPr>
        <p:txBody>
          <a:bodyPr anchor="ctr" anchorCtr="0">
            <a:noAutofit/>
          </a:bodyPr>
          <a:lstStyle>
            <a:lvl1pPr marL="0" indent="0" algn="ctr">
              <a:buNone/>
              <a:defRPr>
                <a:solidFill>
                  <a:schemeClr val="tx1"/>
                </a:solidFill>
              </a:defRPr>
            </a:lvl1pPr>
          </a:lstStyle>
          <a:p>
            <a:r>
              <a:rPr lang="en-US" dirty="0"/>
              <a:t>Click to insert photo</a:t>
            </a:r>
          </a:p>
        </p:txBody>
      </p:sp>
    </p:spTree>
    <p:extLst>
      <p:ext uri="{BB962C8B-B14F-4D97-AF65-F5344CB8AC3E}">
        <p14:creationId xmlns:p14="http://schemas.microsoft.com/office/powerpoint/2010/main" val="6225016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and Photo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14785" y="650159"/>
            <a:ext cx="3217768" cy="1284711"/>
          </a:xfrm>
        </p:spPr>
        <p:txBody>
          <a:bodyPr anchor="t" anchorCtr="0"/>
          <a:lstStyle/>
          <a:p>
            <a:r>
              <a:rPr lang="en-US" dirty="0"/>
              <a:t>Headline Copy Goes Here</a:t>
            </a:r>
          </a:p>
        </p:txBody>
      </p:sp>
      <p:sp>
        <p:nvSpPr>
          <p:cNvPr id="3" name="Content Placeholder 2"/>
          <p:cNvSpPr>
            <a:spLocks noGrp="1"/>
          </p:cNvSpPr>
          <p:nvPr>
            <p:ph idx="1"/>
          </p:nvPr>
        </p:nvSpPr>
        <p:spPr>
          <a:xfrm>
            <a:off x="5514785" y="2019879"/>
            <a:ext cx="3217767" cy="135197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10" name="Picture Placeholder 9"/>
          <p:cNvSpPr>
            <a:spLocks noGrp="1"/>
          </p:cNvSpPr>
          <p:nvPr>
            <p:ph type="pic" sz="quarter" idx="13" hasCustomPrompt="1"/>
          </p:nvPr>
        </p:nvSpPr>
        <p:spPr>
          <a:xfrm>
            <a:off x="1" y="0"/>
            <a:ext cx="5103336" cy="5143500"/>
          </a:xfrm>
        </p:spPr>
        <p:txBody>
          <a:bodyPr anchor="ctr" anchorCtr="0">
            <a:noAutofit/>
          </a:bodyPr>
          <a:lstStyle>
            <a:lvl1pPr marL="0" indent="0" algn="ctr">
              <a:buNone/>
              <a:defRPr>
                <a:solidFill>
                  <a:schemeClr val="tx1"/>
                </a:solidFill>
              </a:defRPr>
            </a:lvl1pPr>
          </a:lstStyle>
          <a:p>
            <a:r>
              <a:rPr lang="en-US" dirty="0"/>
              <a:t>Click to insert photo</a:t>
            </a:r>
          </a:p>
        </p:txBody>
      </p:sp>
    </p:spTree>
    <p:extLst>
      <p:ext uri="{BB962C8B-B14F-4D97-AF65-F5344CB8AC3E}">
        <p14:creationId xmlns:p14="http://schemas.microsoft.com/office/powerpoint/2010/main" val="4004179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and Heade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4235824"/>
          </a:xfrm>
        </p:spPr>
        <p:txBody>
          <a:bodyPr anchor="ctr" anchorCtr="0">
            <a:noAutofit/>
          </a:bodyPr>
          <a:lstStyle>
            <a:lvl1pPr marL="0" indent="0" algn="ctr">
              <a:buNone/>
              <a:defRPr baseline="0"/>
            </a:lvl1pPr>
          </a:lstStyle>
          <a:p>
            <a:r>
              <a:rPr lang="en-US" dirty="0"/>
              <a:t>Click to insert photo</a:t>
            </a:r>
          </a:p>
        </p:txBody>
      </p:sp>
      <p:sp>
        <p:nvSpPr>
          <p:cNvPr id="11" name="Title Placeholder 1"/>
          <p:cNvSpPr>
            <a:spLocks noGrp="1"/>
          </p:cNvSpPr>
          <p:nvPr>
            <p:ph type="title" hasCustomPrompt="1"/>
          </p:nvPr>
        </p:nvSpPr>
        <p:spPr>
          <a:xfrm>
            <a:off x="264987" y="4403848"/>
            <a:ext cx="8614026" cy="550539"/>
          </a:xfrm>
          <a:prstGeom prst="rect">
            <a:avLst/>
          </a:prstGeom>
        </p:spPr>
        <p:txBody>
          <a:bodyPr vert="horz" wrap="square" lIns="101858" tIns="50929" rIns="101858" bIns="50929" rtlCol="0" anchor="t" anchorCtr="0">
            <a:spAutoFit/>
          </a:bodyPr>
          <a:lstStyle>
            <a:lvl1pPr>
              <a:defRPr sz="2909"/>
            </a:lvl1pPr>
          </a:lstStyle>
          <a:p>
            <a:r>
              <a:rPr lang="en-US" dirty="0"/>
              <a:t>Headline Copy Here</a:t>
            </a:r>
          </a:p>
        </p:txBody>
      </p:sp>
    </p:spTree>
    <p:extLst>
      <p:ext uri="{BB962C8B-B14F-4D97-AF65-F5344CB8AC3E}">
        <p14:creationId xmlns:p14="http://schemas.microsoft.com/office/powerpoint/2010/main" val="31748095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p:spPr>
        <p:txBody>
          <a:bodyPr anchor="ctr" anchorCtr="0">
            <a:noAutofit/>
          </a:bodyPr>
          <a:lstStyle>
            <a:lvl1pPr marL="0" indent="0" algn="ctr">
              <a:buNone/>
              <a:defRPr baseline="0"/>
            </a:lvl1pPr>
          </a:lstStyle>
          <a:p>
            <a:r>
              <a:rPr lang="en-US" dirty="0"/>
              <a:t>Click to insert photo</a:t>
            </a:r>
          </a:p>
        </p:txBody>
      </p:sp>
    </p:spTree>
    <p:extLst>
      <p:ext uri="{BB962C8B-B14F-4D97-AF65-F5344CB8AC3E}">
        <p14:creationId xmlns:p14="http://schemas.microsoft.com/office/powerpoint/2010/main" val="20148425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hart and Content">
    <p:spTree>
      <p:nvGrpSpPr>
        <p:cNvPr id="1" name=""/>
        <p:cNvGrpSpPr/>
        <p:nvPr/>
      </p:nvGrpSpPr>
      <p:grpSpPr>
        <a:xfrm>
          <a:off x="0" y="0"/>
          <a:ext cx="0" cy="0"/>
          <a:chOff x="0" y="0"/>
          <a:chExt cx="0" cy="0"/>
        </a:xfrm>
      </p:grpSpPr>
      <p:sp>
        <p:nvSpPr>
          <p:cNvPr id="20" name="Title Placeholder 1"/>
          <p:cNvSpPr>
            <a:spLocks noGrp="1"/>
          </p:cNvSpPr>
          <p:nvPr>
            <p:ph type="title"/>
          </p:nvPr>
        </p:nvSpPr>
        <p:spPr>
          <a:xfrm>
            <a:off x="6055167" y="1533699"/>
            <a:ext cx="2673197" cy="886144"/>
          </a:xfrm>
          <a:prstGeom prst="rect">
            <a:avLst/>
          </a:prstGeom>
        </p:spPr>
        <p:txBody>
          <a:bodyPr vert="horz" wrap="square" lIns="101858" tIns="50929" rIns="101858" bIns="50929" rtlCol="0" anchor="t" anchorCtr="0">
            <a:spAutoFit/>
          </a:bodyPr>
          <a:lstStyle>
            <a:lvl1pPr>
              <a:defRPr sz="2545"/>
            </a:lvl1pPr>
          </a:lstStyle>
          <a:p>
            <a:r>
              <a:rPr lang="en-US" dirty="0"/>
              <a:t>Headline Copy Goes Here</a:t>
            </a:r>
          </a:p>
        </p:txBody>
      </p:sp>
      <p:sp>
        <p:nvSpPr>
          <p:cNvPr id="4" name="Text Placeholder 3"/>
          <p:cNvSpPr>
            <a:spLocks noGrp="1"/>
          </p:cNvSpPr>
          <p:nvPr>
            <p:ph type="body" sz="quarter" idx="11"/>
          </p:nvPr>
        </p:nvSpPr>
        <p:spPr>
          <a:xfrm>
            <a:off x="6055167" y="2468061"/>
            <a:ext cx="2673197" cy="376129"/>
          </a:xfrm>
        </p:spPr>
        <p:txBody>
          <a:bodyPr wrap="square">
            <a:spAutoFit/>
          </a:bodyPr>
          <a:lstStyle>
            <a:lvl1pPr marL="0" indent="0" algn="l">
              <a:lnSpc>
                <a:spcPct val="114000"/>
              </a:lnSpc>
              <a:buNone/>
              <a:defRPr/>
            </a:lvl1pPr>
          </a:lstStyle>
          <a:p>
            <a:pPr lvl="0"/>
            <a:r>
              <a:rPr lang="en-US" dirty="0"/>
              <a:t>Click to edit Master text styles</a:t>
            </a:r>
          </a:p>
        </p:txBody>
      </p:sp>
      <p:sp>
        <p:nvSpPr>
          <p:cNvPr id="3" name="Chart Placeholder 2"/>
          <p:cNvSpPr>
            <a:spLocks noGrp="1"/>
          </p:cNvSpPr>
          <p:nvPr>
            <p:ph type="chart" sz="quarter" idx="12" hasCustomPrompt="1"/>
          </p:nvPr>
        </p:nvSpPr>
        <p:spPr>
          <a:xfrm>
            <a:off x="839933" y="954952"/>
            <a:ext cx="4541694" cy="3306351"/>
          </a:xfrm>
        </p:spPr>
        <p:txBody>
          <a:bodyPr anchor="ctr" anchorCtr="0">
            <a:normAutofit/>
          </a:bodyPr>
          <a:lstStyle>
            <a:lvl1pPr marL="0" indent="0" algn="ctr">
              <a:buNone/>
              <a:defRPr/>
            </a:lvl1pPr>
          </a:lstStyle>
          <a:p>
            <a:r>
              <a:rPr lang="en-US" dirty="0"/>
              <a:t>Click to add chart</a:t>
            </a:r>
          </a:p>
        </p:txBody>
      </p:sp>
      <p:grpSp>
        <p:nvGrpSpPr>
          <p:cNvPr id="5" name="Group 4"/>
          <p:cNvGrpSpPr/>
          <p:nvPr userDrawn="1"/>
        </p:nvGrpSpPr>
        <p:grpSpPr>
          <a:xfrm>
            <a:off x="0" y="4878761"/>
            <a:ext cx="9144000" cy="264740"/>
            <a:chOff x="0" y="7372350"/>
            <a:chExt cx="13817600" cy="400052"/>
          </a:xfrm>
        </p:grpSpPr>
        <p:sp>
          <p:nvSpPr>
            <p:cNvPr id="6" name="Rectangle 5"/>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91"/>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8" name="Rectangle 7"/>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91"/>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19249249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7857054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4946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grpSp>
        <p:nvGrpSpPr>
          <p:cNvPr id="5" name="Group 4"/>
          <p:cNvGrpSpPr/>
          <p:nvPr userDrawn="1"/>
        </p:nvGrpSpPr>
        <p:grpSpPr>
          <a:xfrm>
            <a:off x="0" y="4878761"/>
            <a:ext cx="9144000" cy="264740"/>
            <a:chOff x="0" y="7372350"/>
            <a:chExt cx="13817600" cy="400052"/>
          </a:xfrm>
        </p:grpSpPr>
        <p:sp>
          <p:nvSpPr>
            <p:cNvPr id="6" name="Rectangle 5"/>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91"/>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8" name="Rectangle 7"/>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91"/>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23852091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Green">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2788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Green Dots">
    <p:bg>
      <p:bgPr>
        <a:solidFill>
          <a:schemeClr val="tx2"/>
        </a:solidFill>
        <a:effectLst/>
      </p:bgPr>
    </p:bg>
    <p:spTree>
      <p:nvGrpSpPr>
        <p:cNvPr id="1" name=""/>
        <p:cNvGrpSpPr/>
        <p:nvPr/>
      </p:nvGrpSpPr>
      <p:grpSpPr>
        <a:xfrm>
          <a:off x="0" y="0"/>
          <a:ext cx="0" cy="0"/>
          <a:chOff x="0" y="0"/>
          <a:chExt cx="0" cy="0"/>
        </a:xfrm>
      </p:grpSpPr>
      <p:sp>
        <p:nvSpPr>
          <p:cNvPr id="11" name="Title 1"/>
          <p:cNvSpPr txBox="1">
            <a:spLocks/>
          </p:cNvSpPr>
          <p:nvPr userDrawn="1"/>
        </p:nvSpPr>
        <p:spPr>
          <a:xfrm>
            <a:off x="482654" y="2778864"/>
            <a:ext cx="8312726" cy="733271"/>
          </a:xfrm>
          <a:prstGeom prst="rect">
            <a:avLst/>
          </a:prstGeom>
        </p:spPr>
        <p:txBody>
          <a:bodyPr vert="horz" lIns="60512" tIns="60512" rIns="60512" bIns="60512"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3971" dirty="0">
                <a:solidFill>
                  <a:schemeClr val="bg1"/>
                </a:solidFill>
                <a:latin typeface="+mj-lt"/>
              </a:rPr>
              <a:t>Thank you</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6240" r="31394"/>
          <a:stretch/>
        </p:blipFill>
        <p:spPr>
          <a:xfrm>
            <a:off x="5563252" y="0"/>
            <a:ext cx="3580749" cy="5007051"/>
          </a:xfrm>
          <a:prstGeom prst="rect">
            <a:avLst/>
          </a:prstGeom>
        </p:spPr>
      </p:pic>
      <p:cxnSp>
        <p:nvCxnSpPr>
          <p:cNvPr id="13" name="Straight Connector 12"/>
          <p:cNvCxnSpPr/>
          <p:nvPr userDrawn="1"/>
        </p:nvCxnSpPr>
        <p:spPr>
          <a:xfrm>
            <a:off x="583506" y="3928750"/>
            <a:ext cx="602999"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452" y="4182975"/>
            <a:ext cx="2329703" cy="521089"/>
          </a:xfrm>
          <a:prstGeom prst="rect">
            <a:avLst/>
          </a:prstGeom>
        </p:spPr>
      </p:pic>
    </p:spTree>
    <p:extLst>
      <p:ext uri="{BB962C8B-B14F-4D97-AF65-F5344CB8AC3E}">
        <p14:creationId xmlns:p14="http://schemas.microsoft.com/office/powerpoint/2010/main" val="20701421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Green Ram">
    <p:bg>
      <p:bgPr>
        <a:solidFill>
          <a:schemeClr val="tx2"/>
        </a:solidFill>
        <a:effectLst/>
      </p:bgPr>
    </p:bg>
    <p:spTree>
      <p:nvGrpSpPr>
        <p:cNvPr id="1" name=""/>
        <p:cNvGrpSpPr/>
        <p:nvPr/>
      </p:nvGrpSpPr>
      <p:grpSpPr>
        <a:xfrm>
          <a:off x="0" y="0"/>
          <a:ext cx="0" cy="0"/>
          <a:chOff x="0" y="0"/>
          <a:chExt cx="0" cy="0"/>
        </a:xfrm>
      </p:grpSpPr>
      <p:sp>
        <p:nvSpPr>
          <p:cNvPr id="11" name="Title 1"/>
          <p:cNvSpPr txBox="1">
            <a:spLocks/>
          </p:cNvSpPr>
          <p:nvPr userDrawn="1"/>
        </p:nvSpPr>
        <p:spPr>
          <a:xfrm>
            <a:off x="482654" y="2778864"/>
            <a:ext cx="8312726" cy="733271"/>
          </a:xfrm>
          <a:prstGeom prst="rect">
            <a:avLst/>
          </a:prstGeom>
        </p:spPr>
        <p:txBody>
          <a:bodyPr vert="horz" lIns="60512" tIns="60512" rIns="60512" bIns="60512"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3971" dirty="0">
                <a:solidFill>
                  <a:schemeClr val="bg1"/>
                </a:solidFill>
                <a:latin typeface="+mj-lt"/>
              </a:rPr>
              <a:t>Thank you</a:t>
            </a:r>
          </a:p>
        </p:txBody>
      </p:sp>
      <p:cxnSp>
        <p:nvCxnSpPr>
          <p:cNvPr id="13" name="Straight Connector 12"/>
          <p:cNvCxnSpPr/>
          <p:nvPr userDrawn="1"/>
        </p:nvCxnSpPr>
        <p:spPr>
          <a:xfrm>
            <a:off x="583506" y="3928750"/>
            <a:ext cx="602999"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452" y="4182975"/>
            <a:ext cx="2329703" cy="521089"/>
          </a:xfrm>
          <a:prstGeom prst="rect">
            <a:avLst/>
          </a:prstGeom>
        </p:spPr>
      </p:pic>
      <p:pic>
        <p:nvPicPr>
          <p:cNvPr id="8" name="Picture 7"/>
          <p:cNvPicPr>
            <a:picLocks noChangeAspect="1"/>
          </p:cNvPicPr>
          <p:nvPr userDrawn="1"/>
        </p:nvPicPr>
        <p:blipFill rotWithShape="1">
          <a:blip r:embed="rId3" cstate="hqprint">
            <a:alphaModFix amt="8000"/>
            <a:extLst>
              <a:ext uri="{28A0092B-C50C-407E-A947-70E740481C1C}">
                <a14:useLocalDpi xmlns:a14="http://schemas.microsoft.com/office/drawing/2010/main"/>
              </a:ext>
            </a:extLst>
          </a:blip>
          <a:srcRect t="14710" r="30639" b="6933"/>
          <a:stretch/>
        </p:blipFill>
        <p:spPr>
          <a:xfrm>
            <a:off x="4591003" y="-1"/>
            <a:ext cx="4552997" cy="5143501"/>
          </a:xfrm>
          <a:prstGeom prst="rect">
            <a:avLst/>
          </a:prstGeom>
        </p:spPr>
      </p:pic>
    </p:spTree>
    <p:extLst>
      <p:ext uri="{BB962C8B-B14F-4D97-AF65-F5344CB8AC3E}">
        <p14:creationId xmlns:p14="http://schemas.microsoft.com/office/powerpoint/2010/main" val="6938988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White">
    <p:spTree>
      <p:nvGrpSpPr>
        <p:cNvPr id="1" name=""/>
        <p:cNvGrpSpPr/>
        <p:nvPr/>
      </p:nvGrpSpPr>
      <p:grpSpPr>
        <a:xfrm>
          <a:off x="0" y="0"/>
          <a:ext cx="0" cy="0"/>
          <a:chOff x="0" y="0"/>
          <a:chExt cx="0" cy="0"/>
        </a:xfrm>
      </p:grpSpPr>
      <p:sp>
        <p:nvSpPr>
          <p:cNvPr id="5" name="Title 1"/>
          <p:cNvSpPr txBox="1">
            <a:spLocks/>
          </p:cNvSpPr>
          <p:nvPr userDrawn="1"/>
        </p:nvSpPr>
        <p:spPr>
          <a:xfrm>
            <a:off x="482654" y="2778581"/>
            <a:ext cx="8312726" cy="733271"/>
          </a:xfrm>
          <a:prstGeom prst="rect">
            <a:avLst/>
          </a:prstGeom>
        </p:spPr>
        <p:txBody>
          <a:bodyPr vert="horz" lIns="60512" tIns="60512" rIns="60512" bIns="60512"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3971" dirty="0">
                <a:solidFill>
                  <a:schemeClr val="tx2"/>
                </a:solidFill>
                <a:latin typeface="+mj-lt"/>
              </a:rPr>
              <a:t>Thank you</a:t>
            </a:r>
          </a:p>
        </p:txBody>
      </p:sp>
      <p:cxnSp>
        <p:nvCxnSpPr>
          <p:cNvPr id="6" name="Straight Connector 5"/>
          <p:cNvCxnSpPr/>
          <p:nvPr userDrawn="1"/>
        </p:nvCxnSpPr>
        <p:spPr>
          <a:xfrm>
            <a:off x="583506" y="3928468"/>
            <a:ext cx="602999"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452" y="4182976"/>
            <a:ext cx="2329703" cy="521089"/>
          </a:xfrm>
          <a:prstGeom prst="rect">
            <a:avLst/>
          </a:prstGeom>
        </p:spPr>
      </p:pic>
    </p:spTree>
    <p:extLst>
      <p:ext uri="{BB962C8B-B14F-4D97-AF65-F5344CB8AC3E}">
        <p14:creationId xmlns:p14="http://schemas.microsoft.com/office/powerpoint/2010/main" val="11214956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9.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theme" Target="../theme/theme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4.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3.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theme" Target="../theme/theme4.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74" r:id="rId1"/>
    <p:sldLayoutId id="2147483649" r:id="rId2"/>
    <p:sldLayoutId id="2147483651" r:id="rId3"/>
    <p:sldLayoutId id="2147483675" r:id="rId4"/>
    <p:sldLayoutId id="2147483650" r:id="rId5"/>
    <p:sldLayoutId id="2147483653" r:id="rId6"/>
    <p:sldLayoutId id="2147483654" r:id="rId7"/>
    <p:sldLayoutId id="2147483655" r:id="rId8"/>
    <p:sldLayoutId id="2147483656" r:id="rId9"/>
    <p:sldLayoutId id="2147483657" r:id="rId10"/>
    <p:sldLayoutId id="2147483689" r:id="rId11"/>
    <p:sldLayoutId id="2147483690" r:id="rId12"/>
    <p:sldLayoutId id="2147483691" r:id="rId13"/>
    <p:sldLayoutId id="2147483692" r:id="rId14"/>
    <p:sldLayoutId id="2147483693" r:id="rId15"/>
    <p:sldLayoutId id="2147483694" r:id="rId16"/>
    <p:sldLayoutId id="2147483695" r:id="rId17"/>
    <p:sldLayoutId id="2147483666" r:id="rId18"/>
    <p:sldLayoutId id="2147483667" r:id="rId19"/>
    <p:sldLayoutId id="2147483665" r:id="rId20"/>
    <p:sldLayoutId id="2147483668" r:id="rId21"/>
    <p:sldLayoutId id="2147483669" r:id="rId22"/>
    <p:sldLayoutId id="2147483670" r:id="rId23"/>
    <p:sldLayoutId id="2147483671" r:id="rId24"/>
    <p:sldLayoutId id="2147483676" r:id="rId25"/>
    <p:sldLayoutId id="2147483681" r:id="rId26"/>
    <p:sldLayoutId id="2147483682" r:id="rId27"/>
    <p:sldLayoutId id="2147483687" r:id="rId28"/>
    <p:sldLayoutId id="2147483688" r:id="rId29"/>
    <p:sldLayoutId id="2147483678" r:id="rId30"/>
    <p:sldLayoutId id="2147483683" r:id="rId31"/>
    <p:sldLayoutId id="2147483684" r:id="rId32"/>
    <p:sldLayoutId id="2147483685" r:id="rId33"/>
    <p:sldLayoutId id="2147483680" r:id="rId34"/>
    <p:sldLayoutId id="2147483686" r:id="rId35"/>
    <p:sldLayoutId id="2147483672" r:id="rId36"/>
    <p:sldLayoutId id="2147483696" r:id="rId37"/>
    <p:sldLayoutId id="2147483673" r:id="rId38"/>
    <p:sldLayoutId id="2147483801" r:id="rId39"/>
  </p:sldLayoutIdLst>
  <p:txStyles>
    <p:title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491221" y="4834653"/>
            <a:ext cx="297179" cy="131445"/>
          </a:xfrm>
          <a:prstGeom prst="rect">
            <a:avLst/>
          </a:prstGeom>
          <a:noFill/>
          <a:ln>
            <a:noFill/>
          </a:ln>
        </p:spPr>
        <p:txBody>
          <a:bodyPr lIns="0" tIns="0" rIns="0" bIns="0"/>
          <a:lstStyle>
            <a:lvl1pPr>
              <a:defRPr lang="en-US" sz="700" smtClean="0">
                <a:solidFill>
                  <a:schemeClr val="tx1"/>
                </a:solidFill>
                <a:latin typeface="+mn-lt"/>
                <a:ea typeface="Arial"/>
                <a:cs typeface="Arial" charset="0"/>
              </a:defRPr>
            </a:lvl1pPr>
          </a:lstStyle>
          <a:p>
            <a:pPr algn="r"/>
            <a:fld id="{6BCEAF00-35EE-2349-AC37-D94588E1CC52}" type="slidenum">
              <a:rPr lang="en-US" smtClean="0"/>
              <a:pPr algn="r"/>
              <a:t>‹#›</a:t>
            </a:fld>
            <a:endParaRPr lang="en-US"/>
          </a:p>
        </p:txBody>
      </p:sp>
      <p:sp>
        <p:nvSpPr>
          <p:cNvPr id="1026" name="Title Placeholder 1"/>
          <p:cNvSpPr>
            <a:spLocks noGrp="1"/>
          </p:cNvSpPr>
          <p:nvPr>
            <p:ph type="title"/>
          </p:nvPr>
        </p:nvSpPr>
        <p:spPr bwMode="auto">
          <a:xfrm>
            <a:off x="357189" y="220266"/>
            <a:ext cx="8429625"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57189" y="984648"/>
            <a:ext cx="8429625" cy="36040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exmo_red.png"/>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54542" y="4802990"/>
            <a:ext cx="857250" cy="171820"/>
          </a:xfrm>
          <a:prstGeom prst="rect">
            <a:avLst/>
          </a:prstGeom>
        </p:spPr>
      </p:pic>
      <p:sp>
        <p:nvSpPr>
          <p:cNvPr id="9" name="Footer Placeholder 2"/>
          <p:cNvSpPr>
            <a:spLocks noGrp="1"/>
          </p:cNvSpPr>
          <p:nvPr>
            <p:ph type="ftr" sz="quarter" idx="3"/>
          </p:nvPr>
        </p:nvSpPr>
        <p:spPr>
          <a:xfrm>
            <a:off x="5583813" y="4834653"/>
            <a:ext cx="2895600" cy="138667"/>
          </a:xfrm>
          <a:prstGeom prst="rect">
            <a:avLst/>
          </a:prstGeom>
          <a:noFill/>
          <a:ln>
            <a:noFill/>
          </a:ln>
        </p:spPr>
        <p:txBody>
          <a:bodyPr lIns="0" tIns="0" rIns="0" bIns="0"/>
          <a:lstStyle>
            <a:lvl1pPr>
              <a:defRPr lang="en-US" sz="700">
                <a:latin typeface="+mn-lt"/>
                <a:ea typeface="Arial"/>
                <a:cs typeface="Arial" charset="0"/>
              </a:defRPr>
            </a:lvl1pPr>
          </a:lstStyle>
          <a:p>
            <a:pPr algn="r"/>
            <a:r>
              <a:rPr lang="en-US" dirty="0"/>
              <a:t>Proprietary</a:t>
            </a:r>
          </a:p>
        </p:txBody>
      </p:sp>
    </p:spTree>
    <p:extLst>
      <p:ext uri="{BB962C8B-B14F-4D97-AF65-F5344CB8AC3E}">
        <p14:creationId xmlns:p14="http://schemas.microsoft.com/office/powerpoint/2010/main" val="408892139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hdr="0" ftr="0" dt="0"/>
  <p:txStyles>
    <p:titleStyle>
      <a:lvl1pPr algn="l" defTabSz="408194" rtl="0" eaLnBrk="1" fontAlgn="base" hangingPunct="1">
        <a:spcBef>
          <a:spcPct val="0"/>
        </a:spcBef>
        <a:spcAft>
          <a:spcPct val="0"/>
        </a:spcAft>
        <a:defRPr sz="2600" kern="1200">
          <a:solidFill>
            <a:schemeClr val="tx2"/>
          </a:solidFill>
          <a:latin typeface="Arial"/>
          <a:ea typeface="Arial"/>
          <a:cs typeface="Arial"/>
        </a:defRPr>
      </a:lvl1pPr>
      <a:lvl2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2pPr>
      <a:lvl3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3pPr>
      <a:lvl4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4pPr>
      <a:lvl5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5pPr>
      <a:lvl6pPr marL="408194" algn="l" defTabSz="408194" rtl="0" eaLnBrk="1" fontAlgn="base" hangingPunct="1">
        <a:spcBef>
          <a:spcPct val="0"/>
        </a:spcBef>
        <a:spcAft>
          <a:spcPct val="0"/>
        </a:spcAft>
        <a:defRPr sz="2500">
          <a:solidFill>
            <a:schemeClr val="tx1"/>
          </a:solidFill>
          <a:latin typeface="Arial" charset="0"/>
          <a:ea typeface="ヒラギノ角ゴ Pro W3" charset="0"/>
        </a:defRPr>
      </a:lvl6pPr>
      <a:lvl7pPr marL="816388" algn="l" defTabSz="408194" rtl="0" eaLnBrk="1" fontAlgn="base" hangingPunct="1">
        <a:spcBef>
          <a:spcPct val="0"/>
        </a:spcBef>
        <a:spcAft>
          <a:spcPct val="0"/>
        </a:spcAft>
        <a:defRPr sz="2500">
          <a:solidFill>
            <a:schemeClr val="tx1"/>
          </a:solidFill>
          <a:latin typeface="Arial" charset="0"/>
          <a:ea typeface="ヒラギノ角ゴ Pro W3" charset="0"/>
        </a:defRPr>
      </a:lvl7pPr>
      <a:lvl8pPr marL="1224582" algn="l" defTabSz="408194" rtl="0" eaLnBrk="1" fontAlgn="base" hangingPunct="1">
        <a:spcBef>
          <a:spcPct val="0"/>
        </a:spcBef>
        <a:spcAft>
          <a:spcPct val="0"/>
        </a:spcAft>
        <a:defRPr sz="2500">
          <a:solidFill>
            <a:schemeClr val="tx1"/>
          </a:solidFill>
          <a:latin typeface="Arial" charset="0"/>
          <a:ea typeface="ヒラギノ角ゴ Pro W3" charset="0"/>
        </a:defRPr>
      </a:lvl8pPr>
      <a:lvl9pPr marL="1632776" algn="l" defTabSz="408194" rtl="0" eaLnBrk="1" fontAlgn="base" hangingPunct="1">
        <a:spcBef>
          <a:spcPct val="0"/>
        </a:spcBef>
        <a:spcAft>
          <a:spcPct val="0"/>
        </a:spcAft>
        <a:defRPr sz="2500">
          <a:solidFill>
            <a:schemeClr val="tx1"/>
          </a:solidFill>
          <a:latin typeface="Arial" charset="0"/>
          <a:ea typeface="ヒラギノ角ゴ Pro W3" charset="0"/>
        </a:defRPr>
      </a:lvl9pPr>
    </p:titleStyle>
    <p:bodyStyle>
      <a:lvl1pPr marL="202680" indent="-202680" algn="l" defTabSz="408194" rtl="0" eaLnBrk="1" fontAlgn="base" hangingPunct="1">
        <a:spcBef>
          <a:spcPct val="0"/>
        </a:spcBef>
        <a:spcAft>
          <a:spcPct val="0"/>
        </a:spcAft>
        <a:buFont typeface="Arial" charset="0"/>
        <a:buChar char="•"/>
        <a:defRPr sz="1600" kern="1200">
          <a:solidFill>
            <a:srgbClr val="000000"/>
          </a:solidFill>
          <a:latin typeface="+mn-lt"/>
          <a:ea typeface="Arial"/>
          <a:cs typeface="Arial"/>
        </a:defRPr>
      </a:lvl1pPr>
      <a:lvl2pPr marL="405359" indent="-202680" algn="l" defTabSz="408194" rtl="0" eaLnBrk="1" fontAlgn="base" hangingPunct="1">
        <a:spcBef>
          <a:spcPts val="536"/>
        </a:spcBef>
        <a:spcAft>
          <a:spcPct val="0"/>
        </a:spcAft>
        <a:buFont typeface="Arial" charset="0"/>
        <a:buChar char="•"/>
        <a:defRPr sz="1400" kern="1200">
          <a:solidFill>
            <a:srgbClr val="000000"/>
          </a:solidFill>
          <a:latin typeface="+mn-lt"/>
          <a:ea typeface="Arial"/>
          <a:cs typeface="+mn-cs"/>
        </a:defRPr>
      </a:lvl2pPr>
      <a:lvl3pPr marL="615126" indent="-209766" algn="l" defTabSz="408194" rtl="0" eaLnBrk="1" fontAlgn="base" hangingPunct="1">
        <a:spcBef>
          <a:spcPct val="0"/>
        </a:spcBef>
        <a:spcAft>
          <a:spcPct val="0"/>
        </a:spcAft>
        <a:buFont typeface="Arial" charset="0"/>
        <a:buChar char="•"/>
        <a:defRPr sz="1400" kern="1200">
          <a:solidFill>
            <a:srgbClr val="000000"/>
          </a:solidFill>
          <a:latin typeface="+mn-lt"/>
          <a:ea typeface="Arial"/>
          <a:cs typeface="+mn-cs"/>
        </a:defRPr>
      </a:lvl3pPr>
      <a:lvl4pPr marL="817806" indent="-202680" algn="l" defTabSz="508826" rtl="0" eaLnBrk="1" fontAlgn="base" hangingPunct="1">
        <a:spcBef>
          <a:spcPct val="0"/>
        </a:spcBef>
        <a:spcAft>
          <a:spcPct val="0"/>
        </a:spcAft>
        <a:buFont typeface="Arial" charset="0"/>
        <a:buChar char="•"/>
        <a:defRPr sz="1400" kern="1200">
          <a:solidFill>
            <a:srgbClr val="000000"/>
          </a:solidFill>
          <a:latin typeface="+mn-lt"/>
          <a:ea typeface="Arial"/>
          <a:cs typeface="+mn-cs"/>
        </a:defRPr>
      </a:lvl4pPr>
      <a:lvl5pPr marL="1020485" indent="-202680" algn="l" defTabSz="408194" rtl="0" eaLnBrk="1" fontAlgn="base" hangingPunct="1">
        <a:spcBef>
          <a:spcPct val="0"/>
        </a:spcBef>
        <a:spcAft>
          <a:spcPct val="0"/>
        </a:spcAft>
        <a:buFont typeface="Arial" charset="0"/>
        <a:buChar char="•"/>
        <a:defRPr sz="1400" kern="1200">
          <a:solidFill>
            <a:srgbClr val="000000"/>
          </a:solidFill>
          <a:latin typeface="+mn-lt"/>
          <a:ea typeface="Arial"/>
          <a:cs typeface="+mn-cs"/>
        </a:defRPr>
      </a:lvl5pPr>
      <a:lvl6pPr marL="2245066" indent="-204097" algn="l" defTabSz="408194" rtl="0" eaLnBrk="1" latinLnBrk="0" hangingPunct="1">
        <a:spcBef>
          <a:spcPct val="20000"/>
        </a:spcBef>
        <a:buFont typeface="Arial"/>
        <a:buChar char="•"/>
        <a:defRPr sz="1800" kern="1200">
          <a:solidFill>
            <a:schemeClr val="tx1"/>
          </a:solidFill>
          <a:latin typeface="+mn-lt"/>
          <a:ea typeface="+mn-ea"/>
          <a:cs typeface="+mn-cs"/>
        </a:defRPr>
      </a:lvl6pPr>
      <a:lvl7pPr marL="2653260" indent="-204097" algn="l" defTabSz="408194" rtl="0" eaLnBrk="1" latinLnBrk="0" hangingPunct="1">
        <a:spcBef>
          <a:spcPct val="20000"/>
        </a:spcBef>
        <a:buFont typeface="Arial"/>
        <a:buChar char="•"/>
        <a:defRPr sz="1800" kern="1200">
          <a:solidFill>
            <a:schemeClr val="tx1"/>
          </a:solidFill>
          <a:latin typeface="+mn-lt"/>
          <a:ea typeface="+mn-ea"/>
          <a:cs typeface="+mn-cs"/>
        </a:defRPr>
      </a:lvl7pPr>
      <a:lvl8pPr marL="3061454" indent="-204097" algn="l" defTabSz="408194" rtl="0" eaLnBrk="1" latinLnBrk="0" hangingPunct="1">
        <a:spcBef>
          <a:spcPct val="20000"/>
        </a:spcBef>
        <a:buFont typeface="Arial"/>
        <a:buChar char="•"/>
        <a:defRPr sz="1800" kern="1200">
          <a:solidFill>
            <a:schemeClr val="tx1"/>
          </a:solidFill>
          <a:latin typeface="+mn-lt"/>
          <a:ea typeface="+mn-ea"/>
          <a:cs typeface="+mn-cs"/>
        </a:defRPr>
      </a:lvl8pPr>
      <a:lvl9pPr marL="3469648" indent="-204097" algn="l" defTabSz="408194"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194" rtl="0" eaLnBrk="1" latinLnBrk="0" hangingPunct="1">
        <a:defRPr sz="1600" kern="1200">
          <a:solidFill>
            <a:schemeClr val="tx1"/>
          </a:solidFill>
          <a:latin typeface="+mn-lt"/>
          <a:ea typeface="+mn-ea"/>
          <a:cs typeface="+mn-cs"/>
        </a:defRPr>
      </a:lvl1pPr>
      <a:lvl2pPr marL="408194" algn="l" defTabSz="408194" rtl="0" eaLnBrk="1" latinLnBrk="0" hangingPunct="1">
        <a:defRPr sz="1600" kern="1200">
          <a:solidFill>
            <a:schemeClr val="tx1"/>
          </a:solidFill>
          <a:latin typeface="+mn-lt"/>
          <a:ea typeface="+mn-ea"/>
          <a:cs typeface="+mn-cs"/>
        </a:defRPr>
      </a:lvl2pPr>
      <a:lvl3pPr marL="816388" algn="l" defTabSz="408194" rtl="0" eaLnBrk="1" latinLnBrk="0" hangingPunct="1">
        <a:defRPr sz="1600" kern="1200">
          <a:solidFill>
            <a:schemeClr val="tx1"/>
          </a:solidFill>
          <a:latin typeface="+mn-lt"/>
          <a:ea typeface="+mn-ea"/>
          <a:cs typeface="+mn-cs"/>
        </a:defRPr>
      </a:lvl3pPr>
      <a:lvl4pPr marL="1224582" algn="l" defTabSz="408194" rtl="0" eaLnBrk="1" latinLnBrk="0" hangingPunct="1">
        <a:defRPr sz="1600" kern="1200">
          <a:solidFill>
            <a:schemeClr val="tx1"/>
          </a:solidFill>
          <a:latin typeface="+mn-lt"/>
          <a:ea typeface="+mn-ea"/>
          <a:cs typeface="+mn-cs"/>
        </a:defRPr>
      </a:lvl4pPr>
      <a:lvl5pPr marL="1632776" algn="l" defTabSz="408194" rtl="0" eaLnBrk="1" latinLnBrk="0" hangingPunct="1">
        <a:defRPr sz="1600" kern="1200">
          <a:solidFill>
            <a:schemeClr val="tx1"/>
          </a:solidFill>
          <a:latin typeface="+mn-lt"/>
          <a:ea typeface="+mn-ea"/>
          <a:cs typeface="+mn-cs"/>
        </a:defRPr>
      </a:lvl5pPr>
      <a:lvl6pPr marL="2040969" algn="l" defTabSz="408194" rtl="0" eaLnBrk="1" latinLnBrk="0" hangingPunct="1">
        <a:defRPr sz="1600" kern="1200">
          <a:solidFill>
            <a:schemeClr val="tx1"/>
          </a:solidFill>
          <a:latin typeface="+mn-lt"/>
          <a:ea typeface="+mn-ea"/>
          <a:cs typeface="+mn-cs"/>
        </a:defRPr>
      </a:lvl6pPr>
      <a:lvl7pPr marL="2449163" algn="l" defTabSz="408194" rtl="0" eaLnBrk="1" latinLnBrk="0" hangingPunct="1">
        <a:defRPr sz="1600" kern="1200">
          <a:solidFill>
            <a:schemeClr val="tx1"/>
          </a:solidFill>
          <a:latin typeface="+mn-lt"/>
          <a:ea typeface="+mn-ea"/>
          <a:cs typeface="+mn-cs"/>
        </a:defRPr>
      </a:lvl7pPr>
      <a:lvl8pPr marL="2857357" algn="l" defTabSz="408194" rtl="0" eaLnBrk="1" latinLnBrk="0" hangingPunct="1">
        <a:defRPr sz="1600" kern="1200">
          <a:solidFill>
            <a:schemeClr val="tx1"/>
          </a:solidFill>
          <a:latin typeface="+mn-lt"/>
          <a:ea typeface="+mn-ea"/>
          <a:cs typeface="+mn-cs"/>
        </a:defRPr>
      </a:lvl8pPr>
      <a:lvl9pPr marL="3265551" algn="l" defTabSz="408194" rtl="0" eaLnBrk="1" latinLnBrk="0" hangingPunct="1">
        <a:defRPr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491221" y="4834653"/>
            <a:ext cx="297179" cy="131445"/>
          </a:xfrm>
          <a:prstGeom prst="rect">
            <a:avLst/>
          </a:prstGeom>
          <a:noFill/>
          <a:ln>
            <a:noFill/>
          </a:ln>
        </p:spPr>
        <p:txBody>
          <a:bodyPr lIns="0" tIns="0" rIns="0" bIns="0"/>
          <a:lstStyle>
            <a:lvl1pPr>
              <a:defRPr lang="en-US" sz="700" smtClean="0">
                <a:solidFill>
                  <a:schemeClr val="tx1"/>
                </a:solidFill>
                <a:latin typeface="+mn-lt"/>
                <a:ea typeface="Arial"/>
                <a:cs typeface="Arial" charset="0"/>
              </a:defRPr>
            </a:lvl1pPr>
          </a:lstStyle>
          <a:p>
            <a:pPr algn="r"/>
            <a:fld id="{6BCEAF00-35EE-2349-AC37-D94588E1CC52}" type="slidenum">
              <a:rPr lang="en-US" smtClean="0"/>
              <a:pPr algn="r"/>
              <a:t>‹#›</a:t>
            </a:fld>
            <a:endParaRPr lang="en-US"/>
          </a:p>
        </p:txBody>
      </p:sp>
      <p:sp>
        <p:nvSpPr>
          <p:cNvPr id="1026" name="Title Placeholder 1"/>
          <p:cNvSpPr>
            <a:spLocks noGrp="1"/>
          </p:cNvSpPr>
          <p:nvPr>
            <p:ph type="title"/>
          </p:nvPr>
        </p:nvSpPr>
        <p:spPr bwMode="auto">
          <a:xfrm>
            <a:off x="357189" y="220266"/>
            <a:ext cx="8429625"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57189" y="984648"/>
            <a:ext cx="8429625" cy="36040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exmo_red.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54542" y="4802990"/>
            <a:ext cx="857250" cy="171820"/>
          </a:xfrm>
          <a:prstGeom prst="rect">
            <a:avLst/>
          </a:prstGeom>
        </p:spPr>
      </p:pic>
      <p:sp>
        <p:nvSpPr>
          <p:cNvPr id="9" name="Footer Placeholder 2"/>
          <p:cNvSpPr>
            <a:spLocks noGrp="1"/>
          </p:cNvSpPr>
          <p:nvPr>
            <p:ph type="ftr" sz="quarter" idx="3"/>
          </p:nvPr>
        </p:nvSpPr>
        <p:spPr>
          <a:xfrm>
            <a:off x="5583813" y="4834653"/>
            <a:ext cx="2895600" cy="138667"/>
          </a:xfrm>
          <a:prstGeom prst="rect">
            <a:avLst/>
          </a:prstGeom>
          <a:noFill/>
          <a:ln>
            <a:noFill/>
          </a:ln>
        </p:spPr>
        <p:txBody>
          <a:bodyPr lIns="0" tIns="0" rIns="0" bIns="0"/>
          <a:lstStyle>
            <a:lvl1pPr>
              <a:defRPr lang="en-US" sz="700">
                <a:latin typeface="+mn-lt"/>
                <a:ea typeface="Arial"/>
                <a:cs typeface="Arial" charset="0"/>
              </a:defRPr>
            </a:lvl1pPr>
          </a:lstStyle>
          <a:p>
            <a:pPr algn="r"/>
            <a:r>
              <a:rPr lang="en-US" dirty="0"/>
              <a:t>Proprietary</a:t>
            </a:r>
          </a:p>
        </p:txBody>
      </p:sp>
    </p:spTree>
    <p:extLst>
      <p:ext uri="{BB962C8B-B14F-4D97-AF65-F5344CB8AC3E}">
        <p14:creationId xmlns:p14="http://schemas.microsoft.com/office/powerpoint/2010/main" val="3938078058"/>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Lst>
  <p:hf hdr="0" ftr="0" dt="0"/>
  <p:txStyles>
    <p:titleStyle>
      <a:lvl1pPr algn="l" defTabSz="408194" rtl="0" eaLnBrk="1" fontAlgn="base" hangingPunct="1">
        <a:spcBef>
          <a:spcPct val="0"/>
        </a:spcBef>
        <a:spcAft>
          <a:spcPct val="0"/>
        </a:spcAft>
        <a:defRPr sz="2600" kern="1200">
          <a:solidFill>
            <a:schemeClr val="tx2"/>
          </a:solidFill>
          <a:latin typeface="Arial"/>
          <a:ea typeface="Arial"/>
          <a:cs typeface="Arial"/>
        </a:defRPr>
      </a:lvl1pPr>
      <a:lvl2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2pPr>
      <a:lvl3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3pPr>
      <a:lvl4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4pPr>
      <a:lvl5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5pPr>
      <a:lvl6pPr marL="408194" algn="l" defTabSz="408194" rtl="0" eaLnBrk="1" fontAlgn="base" hangingPunct="1">
        <a:spcBef>
          <a:spcPct val="0"/>
        </a:spcBef>
        <a:spcAft>
          <a:spcPct val="0"/>
        </a:spcAft>
        <a:defRPr sz="2500">
          <a:solidFill>
            <a:schemeClr val="tx1"/>
          </a:solidFill>
          <a:latin typeface="Arial" charset="0"/>
          <a:ea typeface="ヒラギノ角ゴ Pro W3" charset="0"/>
        </a:defRPr>
      </a:lvl6pPr>
      <a:lvl7pPr marL="816388" algn="l" defTabSz="408194" rtl="0" eaLnBrk="1" fontAlgn="base" hangingPunct="1">
        <a:spcBef>
          <a:spcPct val="0"/>
        </a:spcBef>
        <a:spcAft>
          <a:spcPct val="0"/>
        </a:spcAft>
        <a:defRPr sz="2500">
          <a:solidFill>
            <a:schemeClr val="tx1"/>
          </a:solidFill>
          <a:latin typeface="Arial" charset="0"/>
          <a:ea typeface="ヒラギノ角ゴ Pro W3" charset="0"/>
        </a:defRPr>
      </a:lvl7pPr>
      <a:lvl8pPr marL="1224582" algn="l" defTabSz="408194" rtl="0" eaLnBrk="1" fontAlgn="base" hangingPunct="1">
        <a:spcBef>
          <a:spcPct val="0"/>
        </a:spcBef>
        <a:spcAft>
          <a:spcPct val="0"/>
        </a:spcAft>
        <a:defRPr sz="2500">
          <a:solidFill>
            <a:schemeClr val="tx1"/>
          </a:solidFill>
          <a:latin typeface="Arial" charset="0"/>
          <a:ea typeface="ヒラギノ角ゴ Pro W3" charset="0"/>
        </a:defRPr>
      </a:lvl8pPr>
      <a:lvl9pPr marL="1632776" algn="l" defTabSz="408194" rtl="0" eaLnBrk="1" fontAlgn="base" hangingPunct="1">
        <a:spcBef>
          <a:spcPct val="0"/>
        </a:spcBef>
        <a:spcAft>
          <a:spcPct val="0"/>
        </a:spcAft>
        <a:defRPr sz="2500">
          <a:solidFill>
            <a:schemeClr val="tx1"/>
          </a:solidFill>
          <a:latin typeface="Arial" charset="0"/>
          <a:ea typeface="ヒラギノ角ゴ Pro W3" charset="0"/>
        </a:defRPr>
      </a:lvl9pPr>
    </p:titleStyle>
    <p:bodyStyle>
      <a:lvl1pPr marL="202680" indent="-202680" algn="l" defTabSz="408194" rtl="0" eaLnBrk="1" fontAlgn="base" hangingPunct="1">
        <a:spcBef>
          <a:spcPct val="0"/>
        </a:spcBef>
        <a:spcAft>
          <a:spcPct val="0"/>
        </a:spcAft>
        <a:buFont typeface="Arial" charset="0"/>
        <a:buChar char="•"/>
        <a:defRPr sz="1600" kern="1200">
          <a:solidFill>
            <a:srgbClr val="000000"/>
          </a:solidFill>
          <a:latin typeface="+mn-lt"/>
          <a:ea typeface="Arial"/>
          <a:cs typeface="Arial"/>
        </a:defRPr>
      </a:lvl1pPr>
      <a:lvl2pPr marL="405359" indent="-202680" algn="l" defTabSz="408194" rtl="0" eaLnBrk="1" fontAlgn="base" hangingPunct="1">
        <a:spcBef>
          <a:spcPts val="536"/>
        </a:spcBef>
        <a:spcAft>
          <a:spcPct val="0"/>
        </a:spcAft>
        <a:buFont typeface="Arial" charset="0"/>
        <a:buChar char="•"/>
        <a:defRPr sz="1400" kern="1200">
          <a:solidFill>
            <a:srgbClr val="000000"/>
          </a:solidFill>
          <a:latin typeface="+mn-lt"/>
          <a:ea typeface="Arial"/>
          <a:cs typeface="+mn-cs"/>
        </a:defRPr>
      </a:lvl2pPr>
      <a:lvl3pPr marL="615126" indent="-209766" algn="l" defTabSz="408194" rtl="0" eaLnBrk="1" fontAlgn="base" hangingPunct="1">
        <a:spcBef>
          <a:spcPct val="0"/>
        </a:spcBef>
        <a:spcAft>
          <a:spcPct val="0"/>
        </a:spcAft>
        <a:buFont typeface="Arial" charset="0"/>
        <a:buChar char="•"/>
        <a:defRPr sz="1400" kern="1200">
          <a:solidFill>
            <a:srgbClr val="000000"/>
          </a:solidFill>
          <a:latin typeface="+mn-lt"/>
          <a:ea typeface="Arial"/>
          <a:cs typeface="+mn-cs"/>
        </a:defRPr>
      </a:lvl3pPr>
      <a:lvl4pPr marL="817806" indent="-202680" algn="l" defTabSz="508826" rtl="0" eaLnBrk="1" fontAlgn="base" hangingPunct="1">
        <a:spcBef>
          <a:spcPct val="0"/>
        </a:spcBef>
        <a:spcAft>
          <a:spcPct val="0"/>
        </a:spcAft>
        <a:buFont typeface="Arial" charset="0"/>
        <a:buChar char="•"/>
        <a:defRPr sz="1400" kern="1200">
          <a:solidFill>
            <a:srgbClr val="000000"/>
          </a:solidFill>
          <a:latin typeface="+mn-lt"/>
          <a:ea typeface="Arial"/>
          <a:cs typeface="+mn-cs"/>
        </a:defRPr>
      </a:lvl4pPr>
      <a:lvl5pPr marL="1020485" indent="-202680" algn="l" defTabSz="408194" rtl="0" eaLnBrk="1" fontAlgn="base" hangingPunct="1">
        <a:spcBef>
          <a:spcPct val="0"/>
        </a:spcBef>
        <a:spcAft>
          <a:spcPct val="0"/>
        </a:spcAft>
        <a:buFont typeface="Arial" charset="0"/>
        <a:buChar char="•"/>
        <a:defRPr sz="1400" kern="1200">
          <a:solidFill>
            <a:srgbClr val="000000"/>
          </a:solidFill>
          <a:latin typeface="+mn-lt"/>
          <a:ea typeface="Arial"/>
          <a:cs typeface="+mn-cs"/>
        </a:defRPr>
      </a:lvl5pPr>
      <a:lvl6pPr marL="2245066" indent="-204097" algn="l" defTabSz="408194" rtl="0" eaLnBrk="1" latinLnBrk="0" hangingPunct="1">
        <a:spcBef>
          <a:spcPct val="20000"/>
        </a:spcBef>
        <a:buFont typeface="Arial"/>
        <a:buChar char="•"/>
        <a:defRPr sz="1800" kern="1200">
          <a:solidFill>
            <a:schemeClr val="tx1"/>
          </a:solidFill>
          <a:latin typeface="+mn-lt"/>
          <a:ea typeface="+mn-ea"/>
          <a:cs typeface="+mn-cs"/>
        </a:defRPr>
      </a:lvl6pPr>
      <a:lvl7pPr marL="2653260" indent="-204097" algn="l" defTabSz="408194" rtl="0" eaLnBrk="1" latinLnBrk="0" hangingPunct="1">
        <a:spcBef>
          <a:spcPct val="20000"/>
        </a:spcBef>
        <a:buFont typeface="Arial"/>
        <a:buChar char="•"/>
        <a:defRPr sz="1800" kern="1200">
          <a:solidFill>
            <a:schemeClr val="tx1"/>
          </a:solidFill>
          <a:latin typeface="+mn-lt"/>
          <a:ea typeface="+mn-ea"/>
          <a:cs typeface="+mn-cs"/>
        </a:defRPr>
      </a:lvl7pPr>
      <a:lvl8pPr marL="3061454" indent="-204097" algn="l" defTabSz="408194" rtl="0" eaLnBrk="1" latinLnBrk="0" hangingPunct="1">
        <a:spcBef>
          <a:spcPct val="20000"/>
        </a:spcBef>
        <a:buFont typeface="Arial"/>
        <a:buChar char="•"/>
        <a:defRPr sz="1800" kern="1200">
          <a:solidFill>
            <a:schemeClr val="tx1"/>
          </a:solidFill>
          <a:latin typeface="+mn-lt"/>
          <a:ea typeface="+mn-ea"/>
          <a:cs typeface="+mn-cs"/>
        </a:defRPr>
      </a:lvl8pPr>
      <a:lvl9pPr marL="3469648" indent="-204097" algn="l" defTabSz="408194"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194" rtl="0" eaLnBrk="1" latinLnBrk="0" hangingPunct="1">
        <a:defRPr sz="1600" kern="1200">
          <a:solidFill>
            <a:schemeClr val="tx1"/>
          </a:solidFill>
          <a:latin typeface="+mn-lt"/>
          <a:ea typeface="+mn-ea"/>
          <a:cs typeface="+mn-cs"/>
        </a:defRPr>
      </a:lvl1pPr>
      <a:lvl2pPr marL="408194" algn="l" defTabSz="408194" rtl="0" eaLnBrk="1" latinLnBrk="0" hangingPunct="1">
        <a:defRPr sz="1600" kern="1200">
          <a:solidFill>
            <a:schemeClr val="tx1"/>
          </a:solidFill>
          <a:latin typeface="+mn-lt"/>
          <a:ea typeface="+mn-ea"/>
          <a:cs typeface="+mn-cs"/>
        </a:defRPr>
      </a:lvl2pPr>
      <a:lvl3pPr marL="816388" algn="l" defTabSz="408194" rtl="0" eaLnBrk="1" latinLnBrk="0" hangingPunct="1">
        <a:defRPr sz="1600" kern="1200">
          <a:solidFill>
            <a:schemeClr val="tx1"/>
          </a:solidFill>
          <a:latin typeface="+mn-lt"/>
          <a:ea typeface="+mn-ea"/>
          <a:cs typeface="+mn-cs"/>
        </a:defRPr>
      </a:lvl3pPr>
      <a:lvl4pPr marL="1224582" algn="l" defTabSz="408194" rtl="0" eaLnBrk="1" latinLnBrk="0" hangingPunct="1">
        <a:defRPr sz="1600" kern="1200">
          <a:solidFill>
            <a:schemeClr val="tx1"/>
          </a:solidFill>
          <a:latin typeface="+mn-lt"/>
          <a:ea typeface="+mn-ea"/>
          <a:cs typeface="+mn-cs"/>
        </a:defRPr>
      </a:lvl4pPr>
      <a:lvl5pPr marL="1632776" algn="l" defTabSz="408194" rtl="0" eaLnBrk="1" latinLnBrk="0" hangingPunct="1">
        <a:defRPr sz="1600" kern="1200">
          <a:solidFill>
            <a:schemeClr val="tx1"/>
          </a:solidFill>
          <a:latin typeface="+mn-lt"/>
          <a:ea typeface="+mn-ea"/>
          <a:cs typeface="+mn-cs"/>
        </a:defRPr>
      </a:lvl5pPr>
      <a:lvl6pPr marL="2040969" algn="l" defTabSz="408194" rtl="0" eaLnBrk="1" latinLnBrk="0" hangingPunct="1">
        <a:defRPr sz="1600" kern="1200">
          <a:solidFill>
            <a:schemeClr val="tx1"/>
          </a:solidFill>
          <a:latin typeface="+mn-lt"/>
          <a:ea typeface="+mn-ea"/>
          <a:cs typeface="+mn-cs"/>
        </a:defRPr>
      </a:lvl6pPr>
      <a:lvl7pPr marL="2449163" algn="l" defTabSz="408194" rtl="0" eaLnBrk="1" latinLnBrk="0" hangingPunct="1">
        <a:defRPr sz="1600" kern="1200">
          <a:solidFill>
            <a:schemeClr val="tx1"/>
          </a:solidFill>
          <a:latin typeface="+mn-lt"/>
          <a:ea typeface="+mn-ea"/>
          <a:cs typeface="+mn-cs"/>
        </a:defRPr>
      </a:lvl7pPr>
      <a:lvl8pPr marL="2857357" algn="l" defTabSz="408194" rtl="0" eaLnBrk="1" latinLnBrk="0" hangingPunct="1">
        <a:defRPr sz="1600" kern="1200">
          <a:solidFill>
            <a:schemeClr val="tx1"/>
          </a:solidFill>
          <a:latin typeface="+mn-lt"/>
          <a:ea typeface="+mn-ea"/>
          <a:cs typeface="+mn-cs"/>
        </a:defRPr>
      </a:lvl8pPr>
      <a:lvl9pPr marL="3265551" algn="l" defTabSz="408194" rtl="0" eaLnBrk="1" latinLnBrk="0" hangingPunct="1">
        <a:defRPr sz="1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5638" y="536511"/>
            <a:ext cx="8312726" cy="734688"/>
          </a:xfrm>
          <a:prstGeom prst="rect">
            <a:avLst/>
          </a:prstGeom>
        </p:spPr>
        <p:txBody>
          <a:bodyPr vert="horz" lIns="91440" tIns="91440" rIns="91440" bIns="91440" rtlCol="0" anchor="b" anchorCtr="0">
            <a:spAutoFit/>
          </a:bodyPr>
          <a:lstStyle/>
          <a:p>
            <a:r>
              <a:rPr lang="en-US" dirty="0"/>
              <a:t>Headline Copy Goes Here</a:t>
            </a:r>
          </a:p>
        </p:txBody>
      </p:sp>
      <p:sp>
        <p:nvSpPr>
          <p:cNvPr id="3" name="Text Placeholder 2"/>
          <p:cNvSpPr>
            <a:spLocks noGrp="1"/>
          </p:cNvSpPr>
          <p:nvPr>
            <p:ph type="body" idx="1"/>
          </p:nvPr>
        </p:nvSpPr>
        <p:spPr>
          <a:xfrm>
            <a:off x="415638" y="1646393"/>
            <a:ext cx="8312726" cy="2092561"/>
          </a:xfrm>
          <a:prstGeom prst="rect">
            <a:avLst/>
          </a:prstGeom>
        </p:spPr>
        <p:txBody>
          <a:bodyPr vert="horz" lIns="91440" tIns="91440" rIns="9144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0"/>
            <a:r>
              <a:rPr lang="en-US" dirty="0"/>
              <a:t>Click to edit Master text styles</a:t>
            </a:r>
          </a:p>
          <a:p>
            <a:pPr lvl="0"/>
            <a:r>
              <a:rPr lang="en-US" dirty="0"/>
              <a:t>Click to edit Master text styles</a:t>
            </a:r>
          </a:p>
          <a:p>
            <a:pPr lvl="0"/>
            <a:r>
              <a:rPr lang="en-US" dirty="0"/>
              <a:t>Click to edit Master text styles</a:t>
            </a:r>
          </a:p>
        </p:txBody>
      </p:sp>
    </p:spTree>
    <p:extLst>
      <p:ext uri="{BB962C8B-B14F-4D97-AF65-F5344CB8AC3E}">
        <p14:creationId xmlns:p14="http://schemas.microsoft.com/office/powerpoint/2010/main" val="3710095420"/>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463005" rtl="0" eaLnBrk="1" latinLnBrk="0" hangingPunct="1">
        <a:spcBef>
          <a:spcPct val="0"/>
        </a:spcBef>
        <a:buNone/>
        <a:defRPr sz="3574" kern="1200">
          <a:solidFill>
            <a:schemeClr val="tx2"/>
          </a:solidFill>
          <a:latin typeface="+mj-lt"/>
          <a:ea typeface="Century Gothic" charset="0"/>
          <a:cs typeface="Century Gothic" charset="0"/>
        </a:defRPr>
      </a:lvl1pPr>
    </p:titleStyle>
    <p:bodyStyle>
      <a:lvl1pPr marL="347254" indent="-347254" algn="l" defTabSz="463005" rtl="0" eaLnBrk="1" latinLnBrk="0" hangingPunct="1">
        <a:lnSpc>
          <a:spcPct val="120000"/>
        </a:lnSpc>
        <a:spcBef>
          <a:spcPts val="397"/>
        </a:spcBef>
        <a:spcAft>
          <a:spcPts val="397"/>
        </a:spcAft>
        <a:buFont typeface="Arial"/>
        <a:buChar char="•"/>
        <a:defRPr sz="1191" b="0" kern="1200">
          <a:solidFill>
            <a:schemeClr val="tx1"/>
          </a:solidFill>
          <a:latin typeface="+mn-lt"/>
          <a:ea typeface="Franklin Gothic Book" charset="0"/>
          <a:cs typeface="Franklin Gothic Book" charset="0"/>
        </a:defRPr>
      </a:lvl1pPr>
      <a:lvl2pPr marL="752384" indent="-289379" algn="l" defTabSz="463005" rtl="0" eaLnBrk="1" latinLnBrk="0" hangingPunct="1">
        <a:lnSpc>
          <a:spcPct val="120000"/>
        </a:lnSpc>
        <a:spcBef>
          <a:spcPts val="0"/>
        </a:spcBef>
        <a:spcAft>
          <a:spcPts val="397"/>
        </a:spcAft>
        <a:buFont typeface="Arial"/>
        <a:buChar char="–"/>
        <a:defRPr sz="1059" b="0" kern="1200">
          <a:solidFill>
            <a:schemeClr val="tx1"/>
          </a:solidFill>
          <a:latin typeface="+mn-lt"/>
          <a:ea typeface="Franklin Gothic Book" charset="0"/>
          <a:cs typeface="Franklin Gothic Book" charset="0"/>
        </a:defRPr>
      </a:lvl2pPr>
      <a:lvl3pPr marL="1157515" indent="-231502" algn="l" defTabSz="463005" rtl="0" eaLnBrk="1" latinLnBrk="0" hangingPunct="1">
        <a:lnSpc>
          <a:spcPct val="120000"/>
        </a:lnSpc>
        <a:spcBef>
          <a:spcPts val="0"/>
        </a:spcBef>
        <a:spcAft>
          <a:spcPts val="397"/>
        </a:spcAft>
        <a:buFont typeface="Arial"/>
        <a:buChar char="•"/>
        <a:defRPr sz="1059" b="0" kern="1200">
          <a:solidFill>
            <a:schemeClr val="tx1"/>
          </a:solidFill>
          <a:latin typeface="+mn-lt"/>
          <a:ea typeface="Franklin Gothic Book" charset="0"/>
          <a:cs typeface="Franklin Gothic Book" charset="0"/>
        </a:defRPr>
      </a:lvl3pPr>
      <a:lvl4pPr marL="1620520" indent="-231502" algn="l" defTabSz="463005" rtl="0" eaLnBrk="1" latinLnBrk="0" hangingPunct="1">
        <a:lnSpc>
          <a:spcPct val="120000"/>
        </a:lnSpc>
        <a:spcBef>
          <a:spcPts val="0"/>
        </a:spcBef>
        <a:spcAft>
          <a:spcPts val="397"/>
        </a:spcAft>
        <a:buFont typeface="Arial"/>
        <a:buChar char="–"/>
        <a:defRPr sz="1059" b="0" kern="1200">
          <a:solidFill>
            <a:schemeClr val="tx1"/>
          </a:solidFill>
          <a:latin typeface="+mn-lt"/>
          <a:ea typeface="Franklin Gothic Book" charset="0"/>
          <a:cs typeface="Franklin Gothic Book" charset="0"/>
        </a:defRPr>
      </a:lvl4pPr>
      <a:lvl5pPr marL="2083526" indent="-231502" algn="l" defTabSz="463005" rtl="0" eaLnBrk="1" latinLnBrk="0" hangingPunct="1">
        <a:spcBef>
          <a:spcPct val="20000"/>
        </a:spcBef>
        <a:buFont typeface="Arial"/>
        <a:buChar char="»"/>
        <a:defRPr sz="1091" b="0" kern="1200">
          <a:solidFill>
            <a:schemeClr val="accent6">
              <a:lumMod val="75000"/>
            </a:schemeClr>
          </a:solidFill>
          <a:latin typeface="Franklin Gothic Book" charset="0"/>
          <a:ea typeface="Franklin Gothic Book" charset="0"/>
          <a:cs typeface="Franklin Gothic Book" charset="0"/>
        </a:defRPr>
      </a:lvl5pPr>
      <a:lvl6pPr marL="2546532" indent="-231502" algn="l" defTabSz="463005" rtl="0" eaLnBrk="1" latinLnBrk="0" hangingPunct="1">
        <a:spcBef>
          <a:spcPct val="20000"/>
        </a:spcBef>
        <a:buFont typeface="Arial"/>
        <a:buChar char="•"/>
        <a:defRPr sz="2000" kern="1200">
          <a:solidFill>
            <a:schemeClr val="tx1"/>
          </a:solidFill>
          <a:latin typeface="+mn-lt"/>
          <a:ea typeface="+mn-ea"/>
          <a:cs typeface="+mn-cs"/>
        </a:defRPr>
      </a:lvl6pPr>
      <a:lvl7pPr marL="3009539" indent="-231502" algn="l" defTabSz="463005" rtl="0" eaLnBrk="1" latinLnBrk="0" hangingPunct="1">
        <a:spcBef>
          <a:spcPct val="20000"/>
        </a:spcBef>
        <a:buFont typeface="Arial"/>
        <a:buChar char="•"/>
        <a:defRPr sz="2000" kern="1200">
          <a:solidFill>
            <a:schemeClr val="tx1"/>
          </a:solidFill>
          <a:latin typeface="+mn-lt"/>
          <a:ea typeface="+mn-ea"/>
          <a:cs typeface="+mn-cs"/>
        </a:defRPr>
      </a:lvl7pPr>
      <a:lvl8pPr marL="3472543" indent="-231502" algn="l" defTabSz="463005" rtl="0" eaLnBrk="1" latinLnBrk="0" hangingPunct="1">
        <a:spcBef>
          <a:spcPct val="20000"/>
        </a:spcBef>
        <a:buFont typeface="Arial"/>
        <a:buChar char="•"/>
        <a:defRPr sz="2000" kern="1200">
          <a:solidFill>
            <a:schemeClr val="tx1"/>
          </a:solidFill>
          <a:latin typeface="+mn-lt"/>
          <a:ea typeface="+mn-ea"/>
          <a:cs typeface="+mn-cs"/>
        </a:defRPr>
      </a:lvl8pPr>
      <a:lvl9pPr marL="3935550" indent="-231502" algn="l" defTabSz="46300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63005" rtl="0" eaLnBrk="1" latinLnBrk="0" hangingPunct="1">
        <a:defRPr sz="1818" kern="1200">
          <a:solidFill>
            <a:schemeClr val="tx1"/>
          </a:solidFill>
          <a:latin typeface="+mn-lt"/>
          <a:ea typeface="+mn-ea"/>
          <a:cs typeface="+mn-cs"/>
        </a:defRPr>
      </a:lvl1pPr>
      <a:lvl2pPr marL="463005" algn="l" defTabSz="463005" rtl="0" eaLnBrk="1" latinLnBrk="0" hangingPunct="1">
        <a:defRPr sz="1818" kern="1200">
          <a:solidFill>
            <a:schemeClr val="tx1"/>
          </a:solidFill>
          <a:latin typeface="+mn-lt"/>
          <a:ea typeface="+mn-ea"/>
          <a:cs typeface="+mn-cs"/>
        </a:defRPr>
      </a:lvl2pPr>
      <a:lvl3pPr marL="926012" algn="l" defTabSz="463005" rtl="0" eaLnBrk="1" latinLnBrk="0" hangingPunct="1">
        <a:defRPr sz="1818" kern="1200">
          <a:solidFill>
            <a:schemeClr val="tx1"/>
          </a:solidFill>
          <a:latin typeface="+mn-lt"/>
          <a:ea typeface="+mn-ea"/>
          <a:cs typeface="+mn-cs"/>
        </a:defRPr>
      </a:lvl3pPr>
      <a:lvl4pPr marL="1389017" algn="l" defTabSz="463005" rtl="0" eaLnBrk="1" latinLnBrk="0" hangingPunct="1">
        <a:defRPr sz="1818" kern="1200">
          <a:solidFill>
            <a:schemeClr val="tx1"/>
          </a:solidFill>
          <a:latin typeface="+mn-lt"/>
          <a:ea typeface="+mn-ea"/>
          <a:cs typeface="+mn-cs"/>
        </a:defRPr>
      </a:lvl4pPr>
      <a:lvl5pPr marL="1852024" algn="l" defTabSz="463005" rtl="0" eaLnBrk="1" latinLnBrk="0" hangingPunct="1">
        <a:defRPr sz="1818" kern="1200">
          <a:solidFill>
            <a:schemeClr val="tx1"/>
          </a:solidFill>
          <a:latin typeface="+mn-lt"/>
          <a:ea typeface="+mn-ea"/>
          <a:cs typeface="+mn-cs"/>
        </a:defRPr>
      </a:lvl5pPr>
      <a:lvl6pPr marL="2315029" algn="l" defTabSz="463005" rtl="0" eaLnBrk="1" latinLnBrk="0" hangingPunct="1">
        <a:defRPr sz="1818" kern="1200">
          <a:solidFill>
            <a:schemeClr val="tx1"/>
          </a:solidFill>
          <a:latin typeface="+mn-lt"/>
          <a:ea typeface="+mn-ea"/>
          <a:cs typeface="+mn-cs"/>
        </a:defRPr>
      </a:lvl6pPr>
      <a:lvl7pPr marL="2778035" algn="l" defTabSz="463005" rtl="0" eaLnBrk="1" latinLnBrk="0" hangingPunct="1">
        <a:defRPr sz="1818" kern="1200">
          <a:solidFill>
            <a:schemeClr val="tx1"/>
          </a:solidFill>
          <a:latin typeface="+mn-lt"/>
          <a:ea typeface="+mn-ea"/>
          <a:cs typeface="+mn-cs"/>
        </a:defRPr>
      </a:lvl7pPr>
      <a:lvl8pPr marL="3241041" algn="l" defTabSz="463005" rtl="0" eaLnBrk="1" latinLnBrk="0" hangingPunct="1">
        <a:defRPr sz="1818" kern="1200">
          <a:solidFill>
            <a:schemeClr val="tx1"/>
          </a:solidFill>
          <a:latin typeface="+mn-lt"/>
          <a:ea typeface="+mn-ea"/>
          <a:cs typeface="+mn-cs"/>
        </a:defRPr>
      </a:lvl8pPr>
      <a:lvl9pPr marL="3704046" algn="l" defTabSz="463005" rtl="0" eaLnBrk="1" latinLnBrk="0" hangingPunct="1">
        <a:defRPr sz="181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9.xml"/><Relationship Id="rId1" Type="http://schemas.openxmlformats.org/officeDocument/2006/relationships/vmlDrawing" Target="../drawings/vmlDrawing1.v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31.tif"/><Relationship Id="rId2" Type="http://schemas.openxmlformats.org/officeDocument/2006/relationships/slideLayout" Target="../slideLayouts/slideLayout39.xml"/><Relationship Id="rId1" Type="http://schemas.openxmlformats.org/officeDocument/2006/relationships/vmlDrawing" Target="../drawings/vmlDrawing2.v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9.xml"/><Relationship Id="rId1" Type="http://schemas.openxmlformats.org/officeDocument/2006/relationships/vmlDrawing" Target="../drawings/vmlDrawing3.v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emf"/></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9.xml"/><Relationship Id="rId5" Type="http://schemas.openxmlformats.org/officeDocument/2006/relationships/image" Target="../media/image38.emf"/><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0C232E-9E8F-584D-BBB9-10D876A85683}"/>
              </a:ext>
            </a:extLst>
          </p:cNvPr>
          <p:cNvSpPr>
            <a:spLocks noGrp="1"/>
          </p:cNvSpPr>
          <p:nvPr>
            <p:ph type="body" sz="quarter" idx="11"/>
          </p:nvPr>
        </p:nvSpPr>
        <p:spPr>
          <a:xfrm>
            <a:off x="415638" y="1783828"/>
            <a:ext cx="8312726" cy="1406795"/>
          </a:xfrm>
        </p:spPr>
        <p:txBody>
          <a:bodyPr/>
          <a:lstStyle/>
          <a:p>
            <a:r>
              <a:rPr lang="en-US" dirty="0"/>
              <a:t>Coding Camp – Conformational Sampling</a:t>
            </a:r>
            <a:endParaRPr lang="en-KR" dirty="0"/>
          </a:p>
        </p:txBody>
      </p:sp>
      <p:sp>
        <p:nvSpPr>
          <p:cNvPr id="3" name="Text Placeholder 2">
            <a:extLst>
              <a:ext uri="{FF2B5EF4-FFF2-40B4-BE49-F238E27FC236}">
                <a16:creationId xmlns:a16="http://schemas.microsoft.com/office/drawing/2014/main" id="{322FF7E4-52CD-4144-B470-C51F957A2252}"/>
              </a:ext>
            </a:extLst>
          </p:cNvPr>
          <p:cNvSpPr>
            <a:spLocks noGrp="1"/>
          </p:cNvSpPr>
          <p:nvPr>
            <p:ph type="body" sz="quarter" idx="12"/>
          </p:nvPr>
        </p:nvSpPr>
        <p:spPr>
          <a:xfrm>
            <a:off x="415637" y="3553221"/>
            <a:ext cx="8312726" cy="362279"/>
          </a:xfrm>
        </p:spPr>
        <p:txBody>
          <a:bodyPr/>
          <a:lstStyle/>
          <a:p>
            <a:r>
              <a:rPr lang="es-ES" dirty="0" err="1"/>
              <a:t>Yeonjoon</a:t>
            </a:r>
            <a:r>
              <a:rPr lang="es-ES" dirty="0"/>
              <a:t> Kim, Juan V. Alegre-Requena</a:t>
            </a:r>
          </a:p>
        </p:txBody>
      </p:sp>
    </p:spTree>
    <p:extLst>
      <p:ext uri="{BB962C8B-B14F-4D97-AF65-F5344CB8AC3E}">
        <p14:creationId xmlns:p14="http://schemas.microsoft.com/office/powerpoint/2010/main" val="42428586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655374-2D3F-4138-9D9C-E1803A4E6D98}"/>
              </a:ext>
            </a:extLst>
          </p:cNvPr>
          <p:cNvSpPr>
            <a:spLocks noGrp="1"/>
          </p:cNvSpPr>
          <p:nvPr>
            <p:ph idx="1"/>
          </p:nvPr>
        </p:nvSpPr>
        <p:spPr>
          <a:xfrm>
            <a:off x="126607" y="1449844"/>
            <a:ext cx="8890786" cy="3593425"/>
          </a:xfrm>
        </p:spPr>
        <p:txBody>
          <a:bodyPr>
            <a:normAutofit/>
          </a:bodyPr>
          <a:lstStyle/>
          <a:p>
            <a:pPr marL="0" indent="0">
              <a:buNone/>
            </a:pPr>
            <a:r>
              <a:rPr lang="en-US" sz="2300" dirty="0"/>
              <a:t>Your supervisor asks….</a:t>
            </a:r>
          </a:p>
        </p:txBody>
      </p:sp>
      <p:graphicFrame>
        <p:nvGraphicFramePr>
          <p:cNvPr id="12" name="Object 11">
            <a:extLst>
              <a:ext uri="{FF2B5EF4-FFF2-40B4-BE49-F238E27FC236}">
                <a16:creationId xmlns:a16="http://schemas.microsoft.com/office/drawing/2014/main" id="{A6B126A2-E0CF-4FD8-8CC3-1C22738CB2B1}"/>
              </a:ext>
            </a:extLst>
          </p:cNvPr>
          <p:cNvGraphicFramePr>
            <a:graphicFrameLocks noChangeAspect="1"/>
          </p:cNvGraphicFramePr>
          <p:nvPr>
            <p:extLst>
              <p:ext uri="{D42A27DB-BD31-4B8C-83A1-F6EECF244321}">
                <p14:modId xmlns:p14="http://schemas.microsoft.com/office/powerpoint/2010/main" val="4058213322"/>
              </p:ext>
            </p:extLst>
          </p:nvPr>
        </p:nvGraphicFramePr>
        <p:xfrm>
          <a:off x="1878012" y="2184324"/>
          <a:ext cx="5387975" cy="1811338"/>
        </p:xfrm>
        <a:graphic>
          <a:graphicData uri="http://schemas.openxmlformats.org/presentationml/2006/ole">
            <mc:AlternateContent xmlns:mc="http://schemas.openxmlformats.org/markup-compatibility/2006">
              <mc:Choice xmlns:v="urn:schemas-microsoft-com:vml" Requires="v">
                <p:oleObj spid="_x0000_s1044" r:id="rId3" imgW="3580195" imgH="1203739" progId="">
                  <p:embed/>
                </p:oleObj>
              </mc:Choice>
              <mc:Fallback>
                <p:oleObj r:id="rId3" imgW="3580195" imgH="1203739" progId="">
                  <p:embed/>
                  <p:pic>
                    <p:nvPicPr>
                      <p:cNvPr id="0" name=""/>
                      <p:cNvPicPr/>
                      <p:nvPr/>
                    </p:nvPicPr>
                    <p:blipFill>
                      <a:blip r:embed="rId4"/>
                      <a:stretch>
                        <a:fillRect/>
                      </a:stretch>
                    </p:blipFill>
                    <p:spPr>
                      <a:xfrm>
                        <a:off x="1878012" y="2184324"/>
                        <a:ext cx="5387975" cy="1811338"/>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7F318C9B-CCAB-4AB6-83B5-BF1927004353}"/>
              </a:ext>
            </a:extLst>
          </p:cNvPr>
          <p:cNvSpPr txBox="1"/>
          <p:nvPr/>
        </p:nvSpPr>
        <p:spPr>
          <a:xfrm>
            <a:off x="3205866" y="4439724"/>
            <a:ext cx="2417137" cy="446276"/>
          </a:xfrm>
          <a:prstGeom prst="rect">
            <a:avLst/>
          </a:prstGeom>
          <a:noFill/>
        </p:spPr>
        <p:txBody>
          <a:bodyPr wrap="none" rtlCol="0">
            <a:spAutoFit/>
          </a:bodyPr>
          <a:lstStyle/>
          <a:p>
            <a:pPr algn="ctr"/>
            <a:r>
              <a:rPr lang="en-US" sz="2300" b="1" dirty="0"/>
              <a:t>How do you do it?</a:t>
            </a:r>
          </a:p>
        </p:txBody>
      </p:sp>
      <p:sp>
        <p:nvSpPr>
          <p:cNvPr id="17" name="Title 1">
            <a:extLst>
              <a:ext uri="{FF2B5EF4-FFF2-40B4-BE49-F238E27FC236}">
                <a16:creationId xmlns:a16="http://schemas.microsoft.com/office/drawing/2014/main" id="{43AD5DC3-BB6C-4EBF-AE0B-585A7EA5131C}"/>
              </a:ext>
            </a:extLst>
          </p:cNvPr>
          <p:cNvSpPr>
            <a:spLocks noGrp="1"/>
          </p:cNvSpPr>
          <p:nvPr>
            <p:ph type="title"/>
          </p:nvPr>
        </p:nvSpPr>
        <p:spPr>
          <a:xfrm>
            <a:off x="457199" y="0"/>
            <a:ext cx="8271803" cy="1200151"/>
          </a:xfrm>
        </p:spPr>
        <p:txBody>
          <a:bodyPr/>
          <a:lstStyle/>
          <a:p>
            <a:r>
              <a:rPr lang="en-US" dirty="0"/>
              <a:t>Real Life Work</a:t>
            </a:r>
          </a:p>
        </p:txBody>
      </p:sp>
    </p:spTree>
    <p:extLst>
      <p:ext uri="{BB962C8B-B14F-4D97-AF65-F5344CB8AC3E}">
        <p14:creationId xmlns:p14="http://schemas.microsoft.com/office/powerpoint/2010/main" val="2136186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655374-2D3F-4138-9D9C-E1803A4E6D98}"/>
              </a:ext>
            </a:extLst>
          </p:cNvPr>
          <p:cNvSpPr>
            <a:spLocks noGrp="1"/>
          </p:cNvSpPr>
          <p:nvPr>
            <p:ph idx="1"/>
          </p:nvPr>
        </p:nvSpPr>
        <p:spPr>
          <a:xfrm>
            <a:off x="126607" y="1449844"/>
            <a:ext cx="8890786" cy="3593425"/>
          </a:xfrm>
        </p:spPr>
        <p:txBody>
          <a:bodyPr>
            <a:normAutofit/>
          </a:bodyPr>
          <a:lstStyle/>
          <a:p>
            <a:pPr marL="0" indent="0">
              <a:buNone/>
            </a:pPr>
            <a:r>
              <a:rPr lang="en-US" sz="2300" dirty="0"/>
              <a:t>Your supervisor asks….</a:t>
            </a:r>
          </a:p>
        </p:txBody>
      </p:sp>
      <p:graphicFrame>
        <p:nvGraphicFramePr>
          <p:cNvPr id="12" name="Object 11">
            <a:extLst>
              <a:ext uri="{FF2B5EF4-FFF2-40B4-BE49-F238E27FC236}">
                <a16:creationId xmlns:a16="http://schemas.microsoft.com/office/drawing/2014/main" id="{A6B126A2-E0CF-4FD8-8CC3-1C22738CB2B1}"/>
              </a:ext>
            </a:extLst>
          </p:cNvPr>
          <p:cNvGraphicFramePr>
            <a:graphicFrameLocks noChangeAspect="1"/>
          </p:cNvGraphicFramePr>
          <p:nvPr>
            <p:extLst>
              <p:ext uri="{D42A27DB-BD31-4B8C-83A1-F6EECF244321}">
                <p14:modId xmlns:p14="http://schemas.microsoft.com/office/powerpoint/2010/main" val="799207908"/>
              </p:ext>
            </p:extLst>
          </p:nvPr>
        </p:nvGraphicFramePr>
        <p:xfrm>
          <a:off x="421266" y="1953749"/>
          <a:ext cx="6930374" cy="2329864"/>
        </p:xfrm>
        <a:graphic>
          <a:graphicData uri="http://schemas.openxmlformats.org/presentationml/2006/ole">
            <mc:AlternateContent xmlns:mc="http://schemas.openxmlformats.org/markup-compatibility/2006">
              <mc:Choice xmlns:v="urn:schemas-microsoft-com:vml" Requires="v">
                <p:oleObj spid="_x0000_s2072" r:id="rId3" imgW="3580195" imgH="1203739" progId="">
                  <p:embed/>
                </p:oleObj>
              </mc:Choice>
              <mc:Fallback>
                <p:oleObj r:id="rId3" imgW="3580195" imgH="1203739" progId="">
                  <p:embed/>
                  <p:pic>
                    <p:nvPicPr>
                      <p:cNvPr id="12" name="Object 11">
                        <a:extLst>
                          <a:ext uri="{FF2B5EF4-FFF2-40B4-BE49-F238E27FC236}">
                            <a16:creationId xmlns:a16="http://schemas.microsoft.com/office/drawing/2014/main" id="{A6B126A2-E0CF-4FD8-8CC3-1C22738CB2B1}"/>
                          </a:ext>
                        </a:extLst>
                      </p:cNvPr>
                      <p:cNvPicPr/>
                      <p:nvPr/>
                    </p:nvPicPr>
                    <p:blipFill>
                      <a:blip r:embed="rId4"/>
                      <a:stretch>
                        <a:fillRect/>
                      </a:stretch>
                    </p:blipFill>
                    <p:spPr>
                      <a:xfrm>
                        <a:off x="421266" y="1953749"/>
                        <a:ext cx="6930374" cy="2329864"/>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00ED8A35-82DA-481B-89BF-34BAB3A9846F}"/>
              </a:ext>
            </a:extLst>
          </p:cNvPr>
          <p:cNvSpPr/>
          <p:nvPr/>
        </p:nvSpPr>
        <p:spPr>
          <a:xfrm>
            <a:off x="3017524" y="1953749"/>
            <a:ext cx="4621237" cy="22538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F783D8E-0F21-480F-98FB-9ABF28889B8E}"/>
              </a:ext>
            </a:extLst>
          </p:cNvPr>
          <p:cNvSpPr txBox="1"/>
          <p:nvPr/>
        </p:nvSpPr>
        <p:spPr>
          <a:xfrm>
            <a:off x="3205866" y="4439724"/>
            <a:ext cx="2417137" cy="446276"/>
          </a:xfrm>
          <a:prstGeom prst="rect">
            <a:avLst/>
          </a:prstGeom>
          <a:noFill/>
        </p:spPr>
        <p:txBody>
          <a:bodyPr wrap="none" rtlCol="0">
            <a:spAutoFit/>
          </a:bodyPr>
          <a:lstStyle/>
          <a:p>
            <a:pPr algn="ctr"/>
            <a:r>
              <a:rPr lang="en-US" sz="2300" b="1" dirty="0"/>
              <a:t>How do you do it?</a:t>
            </a:r>
          </a:p>
        </p:txBody>
      </p:sp>
      <p:grpSp>
        <p:nvGrpSpPr>
          <p:cNvPr id="17" name="Group 16">
            <a:extLst>
              <a:ext uri="{FF2B5EF4-FFF2-40B4-BE49-F238E27FC236}">
                <a16:creationId xmlns:a16="http://schemas.microsoft.com/office/drawing/2014/main" id="{D90B859B-65DC-49F9-97E8-B0D0D888B5AF}"/>
              </a:ext>
            </a:extLst>
          </p:cNvPr>
          <p:cNvGrpSpPr/>
          <p:nvPr/>
        </p:nvGrpSpPr>
        <p:grpSpPr>
          <a:xfrm>
            <a:off x="3889496" y="1605765"/>
            <a:ext cx="4770568" cy="3437504"/>
            <a:chOff x="3889496" y="1605765"/>
            <a:chExt cx="4770568" cy="3437504"/>
          </a:xfrm>
        </p:grpSpPr>
        <p:pic>
          <p:nvPicPr>
            <p:cNvPr id="6" name="Picture 5">
              <a:extLst>
                <a:ext uri="{FF2B5EF4-FFF2-40B4-BE49-F238E27FC236}">
                  <a16:creationId xmlns:a16="http://schemas.microsoft.com/office/drawing/2014/main" id="{72897F3D-9464-4EBE-B548-785580F3E2B1}"/>
                </a:ext>
              </a:extLst>
            </p:cNvPr>
            <p:cNvPicPr>
              <a:picLocks noChangeAspect="1"/>
            </p:cNvPicPr>
            <p:nvPr/>
          </p:nvPicPr>
          <p:blipFill rotWithShape="1">
            <a:blip r:embed="rId5"/>
            <a:srcRect l="19892" t="4707" r="23061"/>
            <a:stretch/>
          </p:blipFill>
          <p:spPr>
            <a:xfrm>
              <a:off x="6175718" y="2109132"/>
              <a:ext cx="2484346" cy="2934137"/>
            </a:xfrm>
            <a:prstGeom prst="rect">
              <a:avLst/>
            </a:prstGeom>
          </p:spPr>
        </p:pic>
        <p:sp>
          <p:nvSpPr>
            <p:cNvPr id="9" name="TextBox 8">
              <a:extLst>
                <a:ext uri="{FF2B5EF4-FFF2-40B4-BE49-F238E27FC236}">
                  <a16:creationId xmlns:a16="http://schemas.microsoft.com/office/drawing/2014/main" id="{0B9D2772-C6F8-42E7-9B6B-50EA1A9E6FCC}"/>
                </a:ext>
              </a:extLst>
            </p:cNvPr>
            <p:cNvSpPr txBox="1"/>
            <p:nvPr/>
          </p:nvSpPr>
          <p:spPr>
            <a:xfrm>
              <a:off x="4098681" y="1605765"/>
              <a:ext cx="4444358" cy="446276"/>
            </a:xfrm>
            <a:prstGeom prst="rect">
              <a:avLst/>
            </a:prstGeom>
            <a:noFill/>
          </p:spPr>
          <p:txBody>
            <a:bodyPr wrap="none" rtlCol="0">
              <a:spAutoFit/>
            </a:bodyPr>
            <a:lstStyle/>
            <a:p>
              <a:pPr algn="ctr"/>
              <a:r>
                <a:rPr lang="en-US" sz="2300" i="1" dirty="0"/>
                <a:t>Option 1: manually with </a:t>
              </a:r>
              <a:r>
                <a:rPr lang="en-US" sz="2300" i="1" dirty="0" err="1"/>
                <a:t>GaussView</a:t>
              </a:r>
              <a:endParaRPr lang="en-US" sz="2300" i="1" dirty="0"/>
            </a:p>
          </p:txBody>
        </p:sp>
        <p:grpSp>
          <p:nvGrpSpPr>
            <p:cNvPr id="16" name="Group 15">
              <a:extLst>
                <a:ext uri="{FF2B5EF4-FFF2-40B4-BE49-F238E27FC236}">
                  <a16:creationId xmlns:a16="http://schemas.microsoft.com/office/drawing/2014/main" id="{96A8B789-84BE-456F-992B-6FDDA8D52C18}"/>
                </a:ext>
              </a:extLst>
            </p:cNvPr>
            <p:cNvGrpSpPr/>
            <p:nvPr/>
          </p:nvGrpSpPr>
          <p:grpSpPr>
            <a:xfrm>
              <a:off x="3889496" y="2571750"/>
              <a:ext cx="2058853" cy="1352257"/>
              <a:chOff x="3889496" y="2571750"/>
              <a:chExt cx="2058853" cy="1352257"/>
            </a:xfrm>
          </p:grpSpPr>
          <p:pic>
            <p:nvPicPr>
              <p:cNvPr id="2067" name="Picture 19" descr="Facebook &amp;amp; Social Media: The Grand Waste of Precious Time | Ed Berliner *  Entourage Media">
                <a:extLst>
                  <a:ext uri="{FF2B5EF4-FFF2-40B4-BE49-F238E27FC236}">
                    <a16:creationId xmlns:a16="http://schemas.microsoft.com/office/drawing/2014/main" id="{4F69B733-FCB4-4BEF-976D-843B8642EB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9496" y="2571750"/>
                <a:ext cx="2058853" cy="135225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626A9FB-13BC-4709-A821-F36B84812935}"/>
                  </a:ext>
                </a:extLst>
              </p:cNvPr>
              <p:cNvPicPr>
                <a:picLocks noChangeAspect="1"/>
              </p:cNvPicPr>
              <p:nvPr/>
            </p:nvPicPr>
            <p:blipFill>
              <a:blip r:embed="rId7"/>
              <a:stretch>
                <a:fillRect/>
              </a:stretch>
            </p:blipFill>
            <p:spPr>
              <a:xfrm>
                <a:off x="4275759" y="2602063"/>
                <a:ext cx="995681" cy="933333"/>
              </a:xfrm>
              <a:prstGeom prst="rect">
                <a:avLst/>
              </a:prstGeom>
            </p:spPr>
          </p:pic>
        </p:grpSp>
      </p:grpSp>
      <p:sp>
        <p:nvSpPr>
          <p:cNvPr id="24" name="Title 1">
            <a:extLst>
              <a:ext uri="{FF2B5EF4-FFF2-40B4-BE49-F238E27FC236}">
                <a16:creationId xmlns:a16="http://schemas.microsoft.com/office/drawing/2014/main" id="{020B9D06-476A-4215-9E34-43EA9FDB52B4}"/>
              </a:ext>
            </a:extLst>
          </p:cNvPr>
          <p:cNvSpPr>
            <a:spLocks noGrp="1"/>
          </p:cNvSpPr>
          <p:nvPr>
            <p:ph type="title"/>
          </p:nvPr>
        </p:nvSpPr>
        <p:spPr>
          <a:xfrm>
            <a:off x="457199" y="0"/>
            <a:ext cx="8271803" cy="1200151"/>
          </a:xfrm>
        </p:spPr>
        <p:txBody>
          <a:bodyPr/>
          <a:lstStyle/>
          <a:p>
            <a:r>
              <a:rPr lang="en-US" dirty="0"/>
              <a:t>Real Life Work</a:t>
            </a:r>
          </a:p>
        </p:txBody>
      </p:sp>
    </p:spTree>
    <p:extLst>
      <p:ext uri="{BB962C8B-B14F-4D97-AF65-F5344CB8AC3E}">
        <p14:creationId xmlns:p14="http://schemas.microsoft.com/office/powerpoint/2010/main" val="4169919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a:extLst>
              <a:ext uri="{FF2B5EF4-FFF2-40B4-BE49-F238E27FC236}">
                <a16:creationId xmlns:a16="http://schemas.microsoft.com/office/drawing/2014/main" id="{A6B126A2-E0CF-4FD8-8CC3-1C22738CB2B1}"/>
              </a:ext>
            </a:extLst>
          </p:cNvPr>
          <p:cNvGraphicFramePr>
            <a:graphicFrameLocks noChangeAspect="1"/>
          </p:cNvGraphicFramePr>
          <p:nvPr>
            <p:extLst>
              <p:ext uri="{D42A27DB-BD31-4B8C-83A1-F6EECF244321}">
                <p14:modId xmlns:p14="http://schemas.microsoft.com/office/powerpoint/2010/main" val="2419698761"/>
              </p:ext>
            </p:extLst>
          </p:nvPr>
        </p:nvGraphicFramePr>
        <p:xfrm>
          <a:off x="421266" y="1953749"/>
          <a:ext cx="6930374" cy="2329864"/>
        </p:xfrm>
        <a:graphic>
          <a:graphicData uri="http://schemas.openxmlformats.org/presentationml/2006/ole">
            <mc:AlternateContent xmlns:mc="http://schemas.openxmlformats.org/markup-compatibility/2006">
              <mc:Choice xmlns:v="urn:schemas-microsoft-com:vml" Requires="v">
                <p:oleObj spid="_x0000_s3085" r:id="rId3" imgW="3580195" imgH="1203739" progId="">
                  <p:embed/>
                </p:oleObj>
              </mc:Choice>
              <mc:Fallback>
                <p:oleObj r:id="rId3" imgW="3580195" imgH="1203739" progId="">
                  <p:embed/>
                  <p:pic>
                    <p:nvPicPr>
                      <p:cNvPr id="12" name="Object 11">
                        <a:extLst>
                          <a:ext uri="{FF2B5EF4-FFF2-40B4-BE49-F238E27FC236}">
                            <a16:creationId xmlns:a16="http://schemas.microsoft.com/office/drawing/2014/main" id="{A6B126A2-E0CF-4FD8-8CC3-1C22738CB2B1}"/>
                          </a:ext>
                        </a:extLst>
                      </p:cNvPr>
                      <p:cNvPicPr/>
                      <p:nvPr/>
                    </p:nvPicPr>
                    <p:blipFill>
                      <a:blip r:embed="rId4"/>
                      <a:stretch>
                        <a:fillRect/>
                      </a:stretch>
                    </p:blipFill>
                    <p:spPr>
                      <a:xfrm>
                        <a:off x="421266" y="1953749"/>
                        <a:ext cx="6930374" cy="2329864"/>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6D8F3EAF-9369-419A-8D3B-6F7EE42856E6}"/>
              </a:ext>
            </a:extLst>
          </p:cNvPr>
          <p:cNvSpPr/>
          <p:nvPr/>
        </p:nvSpPr>
        <p:spPr>
          <a:xfrm>
            <a:off x="3017524" y="1953749"/>
            <a:ext cx="4621237" cy="22538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D655374-2D3F-4138-9D9C-E1803A4E6D98}"/>
              </a:ext>
            </a:extLst>
          </p:cNvPr>
          <p:cNvSpPr>
            <a:spLocks noGrp="1"/>
          </p:cNvSpPr>
          <p:nvPr>
            <p:ph idx="1"/>
          </p:nvPr>
        </p:nvSpPr>
        <p:spPr>
          <a:xfrm>
            <a:off x="126607" y="1449844"/>
            <a:ext cx="8890786" cy="3593425"/>
          </a:xfrm>
        </p:spPr>
        <p:txBody>
          <a:bodyPr>
            <a:normAutofit/>
          </a:bodyPr>
          <a:lstStyle/>
          <a:p>
            <a:pPr marL="0" indent="0">
              <a:buNone/>
            </a:pPr>
            <a:r>
              <a:rPr lang="en-US" sz="2300" dirty="0"/>
              <a:t>Your supervisor asks….</a:t>
            </a:r>
          </a:p>
        </p:txBody>
      </p:sp>
      <p:sp>
        <p:nvSpPr>
          <p:cNvPr id="11" name="TextBox 10">
            <a:extLst>
              <a:ext uri="{FF2B5EF4-FFF2-40B4-BE49-F238E27FC236}">
                <a16:creationId xmlns:a16="http://schemas.microsoft.com/office/drawing/2014/main" id="{3F783D8E-0F21-480F-98FB-9ABF28889B8E}"/>
              </a:ext>
            </a:extLst>
          </p:cNvPr>
          <p:cNvSpPr txBox="1"/>
          <p:nvPr/>
        </p:nvSpPr>
        <p:spPr>
          <a:xfrm>
            <a:off x="3205866" y="4439724"/>
            <a:ext cx="2417137" cy="446276"/>
          </a:xfrm>
          <a:prstGeom prst="rect">
            <a:avLst/>
          </a:prstGeom>
          <a:noFill/>
        </p:spPr>
        <p:txBody>
          <a:bodyPr wrap="none" rtlCol="0">
            <a:spAutoFit/>
          </a:bodyPr>
          <a:lstStyle/>
          <a:p>
            <a:pPr algn="ctr"/>
            <a:r>
              <a:rPr lang="en-US" sz="2300" b="1" dirty="0"/>
              <a:t>How do you do it?</a:t>
            </a:r>
          </a:p>
        </p:txBody>
      </p:sp>
      <p:grpSp>
        <p:nvGrpSpPr>
          <p:cNvPr id="8" name="Group 7">
            <a:extLst>
              <a:ext uri="{FF2B5EF4-FFF2-40B4-BE49-F238E27FC236}">
                <a16:creationId xmlns:a16="http://schemas.microsoft.com/office/drawing/2014/main" id="{EB3E33B1-A256-4D96-B197-79F3A75817E1}"/>
              </a:ext>
            </a:extLst>
          </p:cNvPr>
          <p:cNvGrpSpPr/>
          <p:nvPr/>
        </p:nvGrpSpPr>
        <p:grpSpPr>
          <a:xfrm>
            <a:off x="3900008" y="1345321"/>
            <a:ext cx="5022454" cy="3366187"/>
            <a:chOff x="3900008" y="1345321"/>
            <a:chExt cx="5022454" cy="3366187"/>
          </a:xfrm>
        </p:grpSpPr>
        <p:sp>
          <p:nvSpPr>
            <p:cNvPr id="9" name="TextBox 8">
              <a:extLst>
                <a:ext uri="{FF2B5EF4-FFF2-40B4-BE49-F238E27FC236}">
                  <a16:creationId xmlns:a16="http://schemas.microsoft.com/office/drawing/2014/main" id="{0B9D2772-C6F8-42E7-9B6B-50EA1A9E6FCC}"/>
                </a:ext>
              </a:extLst>
            </p:cNvPr>
            <p:cNvSpPr txBox="1"/>
            <p:nvPr/>
          </p:nvSpPr>
          <p:spPr>
            <a:xfrm>
              <a:off x="3900008" y="1345321"/>
              <a:ext cx="4841710" cy="723275"/>
            </a:xfrm>
            <a:prstGeom prst="rect">
              <a:avLst/>
            </a:prstGeom>
            <a:noFill/>
          </p:spPr>
          <p:txBody>
            <a:bodyPr wrap="none" rtlCol="0">
              <a:spAutoFit/>
            </a:bodyPr>
            <a:lstStyle/>
            <a:p>
              <a:pPr algn="ctr"/>
              <a:r>
                <a:rPr lang="en-US" sz="2300" i="1" dirty="0"/>
                <a:t>Option 2: Openbabel or </a:t>
              </a:r>
              <a:r>
                <a:rPr lang="en-US" sz="2300" i="1" dirty="0" err="1"/>
                <a:t>RDKit</a:t>
              </a:r>
              <a:endParaRPr lang="en-US" sz="2300" i="1" dirty="0"/>
            </a:p>
            <a:p>
              <a:pPr algn="ctr"/>
              <a:r>
                <a:rPr lang="en-US" i="1" dirty="0" err="1"/>
                <a:t>obabel</a:t>
              </a:r>
              <a:r>
                <a:rPr lang="en-US" i="1" dirty="0"/>
                <a:t> -</a:t>
              </a:r>
              <a:r>
                <a:rPr lang="en-US" i="1" dirty="0" err="1"/>
                <a:t>ismi</a:t>
              </a:r>
              <a:r>
                <a:rPr lang="en-US" i="1" dirty="0"/>
                <a:t> smiles.txt -</a:t>
              </a:r>
              <a:r>
                <a:rPr lang="en-US" i="1" dirty="0" err="1"/>
                <a:t>oxyz</a:t>
              </a:r>
              <a:r>
                <a:rPr lang="en-US" i="1" dirty="0"/>
                <a:t> -O </a:t>
              </a:r>
              <a:r>
                <a:rPr lang="en-US" i="1" dirty="0" err="1"/>
                <a:t>file.xyz</a:t>
              </a:r>
              <a:r>
                <a:rPr lang="en-US" i="1" dirty="0"/>
                <a:t> --gen3d -m</a:t>
              </a:r>
            </a:p>
          </p:txBody>
        </p:sp>
        <p:pic>
          <p:nvPicPr>
            <p:cNvPr id="3074" name="Picture 2" descr="Go back to your cave, troll.">
              <a:extLst>
                <a:ext uri="{FF2B5EF4-FFF2-40B4-BE49-F238E27FC236}">
                  <a16:creationId xmlns:a16="http://schemas.microsoft.com/office/drawing/2014/main" id="{4D06D56F-19A9-4CC6-8420-84365CC5D1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6316"/>
            <a:stretch/>
          </p:blipFill>
          <p:spPr bwMode="auto">
            <a:xfrm>
              <a:off x="4170924" y="2322057"/>
              <a:ext cx="1779277" cy="188554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42D5003-F1FC-4EB6-90E8-CAC9D66B0B7D}"/>
                </a:ext>
              </a:extLst>
            </p:cNvPr>
            <p:cNvPicPr>
              <a:picLocks noChangeAspect="1"/>
            </p:cNvPicPr>
            <p:nvPr/>
          </p:nvPicPr>
          <p:blipFill rotWithShape="1">
            <a:blip r:embed="rId6"/>
            <a:srcRect l="35059" t="13064" r="26769" b="8223"/>
            <a:stretch/>
          </p:blipFill>
          <p:spPr>
            <a:xfrm>
              <a:off x="6370135" y="2457654"/>
              <a:ext cx="2552327" cy="2253854"/>
            </a:xfrm>
            <a:prstGeom prst="rect">
              <a:avLst/>
            </a:prstGeom>
          </p:spPr>
        </p:pic>
      </p:grpSp>
      <p:sp>
        <p:nvSpPr>
          <p:cNvPr id="17" name="Title 1">
            <a:extLst>
              <a:ext uri="{FF2B5EF4-FFF2-40B4-BE49-F238E27FC236}">
                <a16:creationId xmlns:a16="http://schemas.microsoft.com/office/drawing/2014/main" id="{F0C64B79-A925-4FA5-8405-9DCB1D38E16A}"/>
              </a:ext>
            </a:extLst>
          </p:cNvPr>
          <p:cNvSpPr>
            <a:spLocks noGrp="1"/>
          </p:cNvSpPr>
          <p:nvPr>
            <p:ph type="title"/>
          </p:nvPr>
        </p:nvSpPr>
        <p:spPr>
          <a:xfrm>
            <a:off x="457199" y="0"/>
            <a:ext cx="8271803" cy="1200151"/>
          </a:xfrm>
        </p:spPr>
        <p:txBody>
          <a:bodyPr/>
          <a:lstStyle/>
          <a:p>
            <a:r>
              <a:rPr lang="en-US" dirty="0"/>
              <a:t>Real Life Work</a:t>
            </a:r>
          </a:p>
        </p:txBody>
      </p:sp>
    </p:spTree>
    <p:extLst>
      <p:ext uri="{BB962C8B-B14F-4D97-AF65-F5344CB8AC3E}">
        <p14:creationId xmlns:p14="http://schemas.microsoft.com/office/powerpoint/2010/main" val="307552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707A6-D18E-407E-8668-202A7B997607}"/>
              </a:ext>
            </a:extLst>
          </p:cNvPr>
          <p:cNvSpPr>
            <a:spLocks noGrp="1"/>
          </p:cNvSpPr>
          <p:nvPr>
            <p:ph type="title"/>
          </p:nvPr>
        </p:nvSpPr>
        <p:spPr>
          <a:xfrm>
            <a:off x="457199" y="0"/>
            <a:ext cx="8271803" cy="1200151"/>
          </a:xfrm>
        </p:spPr>
        <p:txBody>
          <a:bodyPr/>
          <a:lstStyle/>
          <a:p>
            <a:r>
              <a:rPr lang="en-US" dirty="0"/>
              <a:t>SMILES &gt; PES</a:t>
            </a:r>
          </a:p>
        </p:txBody>
      </p:sp>
      <p:sp>
        <p:nvSpPr>
          <p:cNvPr id="3" name="Content Placeholder 2">
            <a:extLst>
              <a:ext uri="{FF2B5EF4-FFF2-40B4-BE49-F238E27FC236}">
                <a16:creationId xmlns:a16="http://schemas.microsoft.com/office/drawing/2014/main" id="{3D655374-2D3F-4138-9D9C-E1803A4E6D98}"/>
              </a:ext>
            </a:extLst>
          </p:cNvPr>
          <p:cNvSpPr>
            <a:spLocks noGrp="1"/>
          </p:cNvSpPr>
          <p:nvPr>
            <p:ph idx="1"/>
          </p:nvPr>
        </p:nvSpPr>
        <p:spPr>
          <a:xfrm>
            <a:off x="126607" y="1449844"/>
            <a:ext cx="8890786" cy="3593425"/>
          </a:xfrm>
        </p:spPr>
        <p:txBody>
          <a:bodyPr>
            <a:normAutofit/>
          </a:bodyPr>
          <a:lstStyle/>
          <a:p>
            <a:r>
              <a:rPr lang="en-US" sz="2300" dirty="0"/>
              <a:t>Automated computational protocols with </a:t>
            </a:r>
            <a:r>
              <a:rPr lang="en-US" sz="2300" dirty="0" err="1"/>
              <a:t>pyCONFORT</a:t>
            </a:r>
            <a:r>
              <a:rPr lang="en-US" sz="2300" dirty="0"/>
              <a:t> and </a:t>
            </a:r>
            <a:r>
              <a:rPr lang="en-US" sz="2300" dirty="0" err="1"/>
              <a:t>GoodVibes</a:t>
            </a:r>
            <a:endParaRPr lang="en-US" sz="2300" dirty="0"/>
          </a:p>
        </p:txBody>
      </p:sp>
      <p:pic>
        <p:nvPicPr>
          <p:cNvPr id="4" name="Picture 3">
            <a:extLst>
              <a:ext uri="{FF2B5EF4-FFF2-40B4-BE49-F238E27FC236}">
                <a16:creationId xmlns:a16="http://schemas.microsoft.com/office/drawing/2014/main" id="{F9F4AA81-162C-4676-AADB-2D9A31A10DD4}"/>
              </a:ext>
            </a:extLst>
          </p:cNvPr>
          <p:cNvPicPr>
            <a:picLocks noChangeAspect="1"/>
          </p:cNvPicPr>
          <p:nvPr/>
        </p:nvPicPr>
        <p:blipFill>
          <a:blip r:embed="rId2"/>
          <a:stretch>
            <a:fillRect/>
          </a:stretch>
        </p:blipFill>
        <p:spPr>
          <a:xfrm>
            <a:off x="126607" y="2317454"/>
            <a:ext cx="1706027" cy="2429008"/>
          </a:xfrm>
          <a:prstGeom prst="rect">
            <a:avLst/>
          </a:prstGeom>
          <a:ln>
            <a:solidFill>
              <a:schemeClr val="tx1"/>
            </a:solidFill>
          </a:ln>
        </p:spPr>
      </p:pic>
      <p:sp>
        <p:nvSpPr>
          <p:cNvPr id="5" name="Arrow: Right 4">
            <a:extLst>
              <a:ext uri="{FF2B5EF4-FFF2-40B4-BE49-F238E27FC236}">
                <a16:creationId xmlns:a16="http://schemas.microsoft.com/office/drawing/2014/main" id="{A567B370-80BD-4F56-BFE8-7DF1BD5A1F46}"/>
              </a:ext>
            </a:extLst>
          </p:cNvPr>
          <p:cNvSpPr/>
          <p:nvPr/>
        </p:nvSpPr>
        <p:spPr>
          <a:xfrm>
            <a:off x="2011839" y="3410262"/>
            <a:ext cx="951876" cy="149902"/>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6AB5A50-07F1-4805-BA1E-8905825C176B}"/>
              </a:ext>
            </a:extLst>
          </p:cNvPr>
          <p:cNvPicPr>
            <a:picLocks noChangeAspect="1"/>
          </p:cNvPicPr>
          <p:nvPr/>
        </p:nvPicPr>
        <p:blipFill rotWithShape="1">
          <a:blip r:embed="rId3"/>
          <a:srcRect l="19158" t="17693" r="14289" b="22605"/>
          <a:stretch/>
        </p:blipFill>
        <p:spPr>
          <a:xfrm>
            <a:off x="2534347" y="2071810"/>
            <a:ext cx="1913761" cy="1213605"/>
          </a:xfrm>
          <a:prstGeom prst="rect">
            <a:avLst/>
          </a:prstGeom>
        </p:spPr>
      </p:pic>
      <p:pic>
        <p:nvPicPr>
          <p:cNvPr id="7" name="Picture 6" descr="A picture containing night sky&#10;&#10;Description automatically generated">
            <a:extLst>
              <a:ext uri="{FF2B5EF4-FFF2-40B4-BE49-F238E27FC236}">
                <a16:creationId xmlns:a16="http://schemas.microsoft.com/office/drawing/2014/main" id="{56B1D477-EC35-4079-878C-1984D1A9FA16}"/>
              </a:ext>
            </a:extLst>
          </p:cNvPr>
          <p:cNvPicPr>
            <a:picLocks noChangeAspect="1"/>
          </p:cNvPicPr>
          <p:nvPr/>
        </p:nvPicPr>
        <p:blipFill rotWithShape="1">
          <a:blip r:embed="rId4"/>
          <a:srcRect l="26602" t="19753" r="29750" b="26220"/>
          <a:stretch/>
        </p:blipFill>
        <p:spPr>
          <a:xfrm>
            <a:off x="2729704" y="3549048"/>
            <a:ext cx="1811639" cy="959898"/>
          </a:xfrm>
          <a:prstGeom prst="rect">
            <a:avLst/>
          </a:prstGeom>
        </p:spPr>
      </p:pic>
      <p:sp>
        <p:nvSpPr>
          <p:cNvPr id="8" name="Arrow: Right 7">
            <a:extLst>
              <a:ext uri="{FF2B5EF4-FFF2-40B4-BE49-F238E27FC236}">
                <a16:creationId xmlns:a16="http://schemas.microsoft.com/office/drawing/2014/main" id="{196F9E9E-63A2-4487-8615-CF0255E89865}"/>
              </a:ext>
            </a:extLst>
          </p:cNvPr>
          <p:cNvSpPr/>
          <p:nvPr/>
        </p:nvSpPr>
        <p:spPr>
          <a:xfrm>
            <a:off x="4660280" y="3409007"/>
            <a:ext cx="951876" cy="149902"/>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52A9F45-5D1E-493E-AC80-9E65387F70BC}"/>
              </a:ext>
            </a:extLst>
          </p:cNvPr>
          <p:cNvSpPr txBox="1"/>
          <p:nvPr/>
        </p:nvSpPr>
        <p:spPr>
          <a:xfrm>
            <a:off x="1872692" y="3019382"/>
            <a:ext cx="1323311" cy="369332"/>
          </a:xfrm>
          <a:prstGeom prst="rect">
            <a:avLst/>
          </a:prstGeom>
          <a:noFill/>
        </p:spPr>
        <p:txBody>
          <a:bodyPr wrap="none" rtlCol="0">
            <a:spAutoFit/>
          </a:bodyPr>
          <a:lstStyle/>
          <a:p>
            <a:r>
              <a:rPr lang="en-US" i="1" dirty="0" err="1"/>
              <a:t>pyCONFORT</a:t>
            </a:r>
            <a:endParaRPr lang="en-US" i="1" dirty="0"/>
          </a:p>
        </p:txBody>
      </p:sp>
      <p:sp>
        <p:nvSpPr>
          <p:cNvPr id="10" name="TextBox 9">
            <a:extLst>
              <a:ext uri="{FF2B5EF4-FFF2-40B4-BE49-F238E27FC236}">
                <a16:creationId xmlns:a16="http://schemas.microsoft.com/office/drawing/2014/main" id="{327399A6-7EC3-4A50-8437-60A284A02F44}"/>
              </a:ext>
            </a:extLst>
          </p:cNvPr>
          <p:cNvSpPr txBox="1"/>
          <p:nvPr/>
        </p:nvSpPr>
        <p:spPr>
          <a:xfrm>
            <a:off x="4541343" y="3015629"/>
            <a:ext cx="1189749" cy="369332"/>
          </a:xfrm>
          <a:prstGeom prst="rect">
            <a:avLst/>
          </a:prstGeom>
          <a:noFill/>
        </p:spPr>
        <p:txBody>
          <a:bodyPr wrap="none" rtlCol="0">
            <a:spAutoFit/>
          </a:bodyPr>
          <a:lstStyle/>
          <a:p>
            <a:r>
              <a:rPr lang="en-US" i="1" dirty="0" err="1"/>
              <a:t>GoodVibes</a:t>
            </a:r>
            <a:endParaRPr lang="en-US" i="1" dirty="0"/>
          </a:p>
        </p:txBody>
      </p:sp>
      <p:pic>
        <p:nvPicPr>
          <p:cNvPr id="33" name="Picture 32">
            <a:extLst>
              <a:ext uri="{FF2B5EF4-FFF2-40B4-BE49-F238E27FC236}">
                <a16:creationId xmlns:a16="http://schemas.microsoft.com/office/drawing/2014/main" id="{98EE2B17-7EDF-4EB3-9BC9-084E7CCD04E1}"/>
              </a:ext>
            </a:extLst>
          </p:cNvPr>
          <p:cNvPicPr>
            <a:picLocks noChangeAspect="1"/>
          </p:cNvPicPr>
          <p:nvPr/>
        </p:nvPicPr>
        <p:blipFill>
          <a:blip r:embed="rId5"/>
          <a:stretch>
            <a:fillRect/>
          </a:stretch>
        </p:blipFill>
        <p:spPr>
          <a:xfrm>
            <a:off x="5766949" y="2412698"/>
            <a:ext cx="3286301" cy="2142519"/>
          </a:xfrm>
          <a:prstGeom prst="rect">
            <a:avLst/>
          </a:prstGeom>
        </p:spPr>
      </p:pic>
    </p:spTree>
    <p:extLst>
      <p:ext uri="{BB962C8B-B14F-4D97-AF65-F5344CB8AC3E}">
        <p14:creationId xmlns:p14="http://schemas.microsoft.com/office/powerpoint/2010/main" val="4109881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655374-2D3F-4138-9D9C-E1803A4E6D98}"/>
              </a:ext>
            </a:extLst>
          </p:cNvPr>
          <p:cNvSpPr>
            <a:spLocks noGrp="1"/>
          </p:cNvSpPr>
          <p:nvPr>
            <p:ph idx="1"/>
          </p:nvPr>
        </p:nvSpPr>
        <p:spPr>
          <a:xfrm>
            <a:off x="126607" y="1449844"/>
            <a:ext cx="8890786" cy="3593425"/>
          </a:xfrm>
        </p:spPr>
        <p:txBody>
          <a:bodyPr>
            <a:normAutofit/>
          </a:bodyPr>
          <a:lstStyle/>
          <a:p>
            <a:r>
              <a:rPr lang="en-US" sz="2300" dirty="0"/>
              <a:t>Automated protocols with </a:t>
            </a:r>
            <a:r>
              <a:rPr lang="en-US" sz="2300" dirty="0" err="1"/>
              <a:t>pyCONFORT</a:t>
            </a:r>
            <a:r>
              <a:rPr lang="en-US" sz="2300" dirty="0"/>
              <a:t>, disco-</a:t>
            </a:r>
            <a:r>
              <a:rPr lang="en-US" sz="2300" dirty="0" err="1"/>
              <a:t>xTB</a:t>
            </a:r>
            <a:r>
              <a:rPr lang="en-US" sz="2300" dirty="0"/>
              <a:t> and RF code</a:t>
            </a:r>
          </a:p>
        </p:txBody>
      </p:sp>
      <p:pic>
        <p:nvPicPr>
          <p:cNvPr id="4" name="Picture 3">
            <a:extLst>
              <a:ext uri="{FF2B5EF4-FFF2-40B4-BE49-F238E27FC236}">
                <a16:creationId xmlns:a16="http://schemas.microsoft.com/office/drawing/2014/main" id="{F9F4AA81-162C-4676-AADB-2D9A31A10DD4}"/>
              </a:ext>
            </a:extLst>
          </p:cNvPr>
          <p:cNvPicPr>
            <a:picLocks noChangeAspect="1"/>
          </p:cNvPicPr>
          <p:nvPr/>
        </p:nvPicPr>
        <p:blipFill>
          <a:blip r:embed="rId2"/>
          <a:stretch>
            <a:fillRect/>
          </a:stretch>
        </p:blipFill>
        <p:spPr>
          <a:xfrm>
            <a:off x="126607" y="2317454"/>
            <a:ext cx="1706027" cy="2429008"/>
          </a:xfrm>
          <a:prstGeom prst="rect">
            <a:avLst/>
          </a:prstGeom>
          <a:ln>
            <a:solidFill>
              <a:schemeClr val="tx1"/>
            </a:solidFill>
          </a:ln>
        </p:spPr>
      </p:pic>
      <p:sp>
        <p:nvSpPr>
          <p:cNvPr id="5" name="Arrow: Right 4">
            <a:extLst>
              <a:ext uri="{FF2B5EF4-FFF2-40B4-BE49-F238E27FC236}">
                <a16:creationId xmlns:a16="http://schemas.microsoft.com/office/drawing/2014/main" id="{A567B370-80BD-4F56-BFE8-7DF1BD5A1F46}"/>
              </a:ext>
            </a:extLst>
          </p:cNvPr>
          <p:cNvSpPr/>
          <p:nvPr/>
        </p:nvSpPr>
        <p:spPr>
          <a:xfrm>
            <a:off x="2011839" y="3410262"/>
            <a:ext cx="951876" cy="149902"/>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6AB5A50-07F1-4805-BA1E-8905825C176B}"/>
              </a:ext>
            </a:extLst>
          </p:cNvPr>
          <p:cNvPicPr>
            <a:picLocks noChangeAspect="1"/>
          </p:cNvPicPr>
          <p:nvPr/>
        </p:nvPicPr>
        <p:blipFill rotWithShape="1">
          <a:blip r:embed="rId3"/>
          <a:srcRect l="19158" t="17693" r="14289" b="22605"/>
          <a:stretch/>
        </p:blipFill>
        <p:spPr>
          <a:xfrm>
            <a:off x="2534347" y="2071810"/>
            <a:ext cx="1913761" cy="1213605"/>
          </a:xfrm>
          <a:prstGeom prst="rect">
            <a:avLst/>
          </a:prstGeom>
        </p:spPr>
      </p:pic>
      <p:pic>
        <p:nvPicPr>
          <p:cNvPr id="7" name="Picture 6" descr="A picture containing night sky&#10;&#10;Description automatically generated">
            <a:extLst>
              <a:ext uri="{FF2B5EF4-FFF2-40B4-BE49-F238E27FC236}">
                <a16:creationId xmlns:a16="http://schemas.microsoft.com/office/drawing/2014/main" id="{56B1D477-EC35-4079-878C-1984D1A9FA16}"/>
              </a:ext>
            </a:extLst>
          </p:cNvPr>
          <p:cNvPicPr>
            <a:picLocks noChangeAspect="1"/>
          </p:cNvPicPr>
          <p:nvPr/>
        </p:nvPicPr>
        <p:blipFill rotWithShape="1">
          <a:blip r:embed="rId4"/>
          <a:srcRect l="26602" t="19753" r="29750" b="26220"/>
          <a:stretch/>
        </p:blipFill>
        <p:spPr>
          <a:xfrm>
            <a:off x="2729704" y="3549048"/>
            <a:ext cx="1811639" cy="959898"/>
          </a:xfrm>
          <a:prstGeom prst="rect">
            <a:avLst/>
          </a:prstGeom>
        </p:spPr>
      </p:pic>
      <p:sp>
        <p:nvSpPr>
          <p:cNvPr id="8" name="Arrow: Right 7">
            <a:extLst>
              <a:ext uri="{FF2B5EF4-FFF2-40B4-BE49-F238E27FC236}">
                <a16:creationId xmlns:a16="http://schemas.microsoft.com/office/drawing/2014/main" id="{196F9E9E-63A2-4487-8615-CF0255E89865}"/>
              </a:ext>
            </a:extLst>
          </p:cNvPr>
          <p:cNvSpPr/>
          <p:nvPr/>
        </p:nvSpPr>
        <p:spPr>
          <a:xfrm>
            <a:off x="4660280" y="3409007"/>
            <a:ext cx="951876" cy="149902"/>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52A9F45-5D1E-493E-AC80-9E65387F70BC}"/>
              </a:ext>
            </a:extLst>
          </p:cNvPr>
          <p:cNvSpPr txBox="1"/>
          <p:nvPr/>
        </p:nvSpPr>
        <p:spPr>
          <a:xfrm>
            <a:off x="1872692" y="3019382"/>
            <a:ext cx="1323311" cy="369332"/>
          </a:xfrm>
          <a:prstGeom prst="rect">
            <a:avLst/>
          </a:prstGeom>
          <a:noFill/>
        </p:spPr>
        <p:txBody>
          <a:bodyPr wrap="none" rtlCol="0">
            <a:spAutoFit/>
          </a:bodyPr>
          <a:lstStyle/>
          <a:p>
            <a:r>
              <a:rPr lang="en-US" i="1" dirty="0" err="1"/>
              <a:t>pyCONFORT</a:t>
            </a:r>
            <a:endParaRPr lang="en-US" i="1" dirty="0"/>
          </a:p>
        </p:txBody>
      </p:sp>
      <p:sp>
        <p:nvSpPr>
          <p:cNvPr id="10" name="TextBox 9">
            <a:extLst>
              <a:ext uri="{FF2B5EF4-FFF2-40B4-BE49-F238E27FC236}">
                <a16:creationId xmlns:a16="http://schemas.microsoft.com/office/drawing/2014/main" id="{327399A6-7EC3-4A50-8437-60A284A02F44}"/>
              </a:ext>
            </a:extLst>
          </p:cNvPr>
          <p:cNvSpPr txBox="1"/>
          <p:nvPr/>
        </p:nvSpPr>
        <p:spPr>
          <a:xfrm>
            <a:off x="4541343" y="3015629"/>
            <a:ext cx="1065997" cy="369332"/>
          </a:xfrm>
          <a:prstGeom prst="rect">
            <a:avLst/>
          </a:prstGeom>
          <a:noFill/>
        </p:spPr>
        <p:txBody>
          <a:bodyPr wrap="none" rtlCol="0">
            <a:spAutoFit/>
          </a:bodyPr>
          <a:lstStyle/>
          <a:p>
            <a:r>
              <a:rPr lang="en-US" i="1" dirty="0"/>
              <a:t>disco-</a:t>
            </a:r>
            <a:r>
              <a:rPr lang="en-US" i="1" dirty="0" err="1"/>
              <a:t>xTB</a:t>
            </a:r>
            <a:endParaRPr lang="en-US" i="1" dirty="0"/>
          </a:p>
        </p:txBody>
      </p:sp>
      <p:pic>
        <p:nvPicPr>
          <p:cNvPr id="12" name="Picture 11">
            <a:extLst>
              <a:ext uri="{FF2B5EF4-FFF2-40B4-BE49-F238E27FC236}">
                <a16:creationId xmlns:a16="http://schemas.microsoft.com/office/drawing/2014/main" id="{E89A9FB5-8661-4DC9-8B43-55A47E3EFCB1}"/>
              </a:ext>
            </a:extLst>
          </p:cNvPr>
          <p:cNvPicPr>
            <a:picLocks noChangeAspect="1"/>
          </p:cNvPicPr>
          <p:nvPr/>
        </p:nvPicPr>
        <p:blipFill rotWithShape="1">
          <a:blip r:embed="rId5"/>
          <a:srcRect r="35782"/>
          <a:stretch/>
        </p:blipFill>
        <p:spPr>
          <a:xfrm>
            <a:off x="5670308" y="1994379"/>
            <a:ext cx="3347085" cy="1154741"/>
          </a:xfrm>
          <a:prstGeom prst="rect">
            <a:avLst/>
          </a:prstGeom>
          <a:ln>
            <a:solidFill>
              <a:schemeClr val="tx1"/>
            </a:solidFill>
          </a:ln>
        </p:spPr>
      </p:pic>
      <p:pic>
        <p:nvPicPr>
          <p:cNvPr id="14" name="Picture 13" descr="Chart, scatter chart&#10;&#10;Description automatically generated">
            <a:extLst>
              <a:ext uri="{FF2B5EF4-FFF2-40B4-BE49-F238E27FC236}">
                <a16:creationId xmlns:a16="http://schemas.microsoft.com/office/drawing/2014/main" id="{1739BF09-132C-4FFF-AF07-C0EC6F13F0CD}"/>
              </a:ext>
            </a:extLst>
          </p:cNvPr>
          <p:cNvPicPr>
            <a:picLocks noChangeAspect="1"/>
          </p:cNvPicPr>
          <p:nvPr/>
        </p:nvPicPr>
        <p:blipFill rotWithShape="1">
          <a:blip r:embed="rId6"/>
          <a:srcRect b="33077"/>
          <a:stretch/>
        </p:blipFill>
        <p:spPr>
          <a:xfrm>
            <a:off x="6180287" y="3285809"/>
            <a:ext cx="2563309" cy="1857691"/>
          </a:xfrm>
          <a:prstGeom prst="rect">
            <a:avLst/>
          </a:prstGeom>
        </p:spPr>
      </p:pic>
      <p:sp>
        <p:nvSpPr>
          <p:cNvPr id="19" name="Title 1">
            <a:extLst>
              <a:ext uri="{FF2B5EF4-FFF2-40B4-BE49-F238E27FC236}">
                <a16:creationId xmlns:a16="http://schemas.microsoft.com/office/drawing/2014/main" id="{CCD62BEA-730D-4FD0-ABCB-DD8452D0C3C3}"/>
              </a:ext>
            </a:extLst>
          </p:cNvPr>
          <p:cNvSpPr>
            <a:spLocks noGrp="1"/>
          </p:cNvSpPr>
          <p:nvPr>
            <p:ph type="title"/>
          </p:nvPr>
        </p:nvSpPr>
        <p:spPr>
          <a:xfrm>
            <a:off x="457199" y="0"/>
            <a:ext cx="8271803" cy="1200151"/>
          </a:xfrm>
        </p:spPr>
        <p:txBody>
          <a:bodyPr/>
          <a:lstStyle/>
          <a:p>
            <a:r>
              <a:rPr lang="en-US" dirty="0"/>
              <a:t>SMILES &gt; Datasets</a:t>
            </a:r>
          </a:p>
        </p:txBody>
      </p:sp>
    </p:spTree>
    <p:extLst>
      <p:ext uri="{BB962C8B-B14F-4D97-AF65-F5344CB8AC3E}">
        <p14:creationId xmlns:p14="http://schemas.microsoft.com/office/powerpoint/2010/main" val="377871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0C232E-9E8F-584D-BBB9-10D876A85683}"/>
              </a:ext>
            </a:extLst>
          </p:cNvPr>
          <p:cNvSpPr>
            <a:spLocks noGrp="1"/>
          </p:cNvSpPr>
          <p:nvPr>
            <p:ph type="body" sz="quarter" idx="11"/>
          </p:nvPr>
        </p:nvSpPr>
        <p:spPr>
          <a:xfrm>
            <a:off x="415638" y="1783828"/>
            <a:ext cx="8312726" cy="1406795"/>
          </a:xfrm>
        </p:spPr>
        <p:txBody>
          <a:bodyPr/>
          <a:lstStyle/>
          <a:p>
            <a:r>
              <a:rPr lang="en-US" dirty="0"/>
              <a:t>Coding Camp – Conformational Sampling</a:t>
            </a:r>
            <a:endParaRPr lang="en-KR" dirty="0"/>
          </a:p>
        </p:txBody>
      </p:sp>
      <p:sp>
        <p:nvSpPr>
          <p:cNvPr id="3" name="Text Placeholder 2">
            <a:extLst>
              <a:ext uri="{FF2B5EF4-FFF2-40B4-BE49-F238E27FC236}">
                <a16:creationId xmlns:a16="http://schemas.microsoft.com/office/drawing/2014/main" id="{322FF7E4-52CD-4144-B470-C51F957A2252}"/>
              </a:ext>
            </a:extLst>
          </p:cNvPr>
          <p:cNvSpPr>
            <a:spLocks noGrp="1"/>
          </p:cNvSpPr>
          <p:nvPr>
            <p:ph type="body" sz="quarter" idx="12"/>
          </p:nvPr>
        </p:nvSpPr>
        <p:spPr>
          <a:xfrm>
            <a:off x="415637" y="3553221"/>
            <a:ext cx="8312726" cy="362279"/>
          </a:xfrm>
        </p:spPr>
        <p:txBody>
          <a:bodyPr/>
          <a:lstStyle/>
          <a:p>
            <a:r>
              <a:rPr lang="es-ES" dirty="0" err="1"/>
              <a:t>Yeonjoon</a:t>
            </a:r>
            <a:r>
              <a:rPr lang="es-ES" dirty="0"/>
              <a:t> Kim, Juan V. Alegre-Requena</a:t>
            </a:r>
          </a:p>
        </p:txBody>
      </p:sp>
    </p:spTree>
    <p:extLst>
      <p:ext uri="{BB962C8B-B14F-4D97-AF65-F5344CB8AC3E}">
        <p14:creationId xmlns:p14="http://schemas.microsoft.com/office/powerpoint/2010/main" val="3239972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16-9-presentation-2019" id="{E8A68D52-70D5-1F45-9E2B-50DC26CDF849}" vid="{0CCD6724-4B42-BC4D-AA89-F63B9FDE5D3F}"/>
    </a:ext>
  </a:extLst>
</a:theme>
</file>

<file path=ppt/theme/theme2.xml><?xml version="1.0" encoding="utf-8"?>
<a:theme xmlns:a="http://schemas.openxmlformats.org/drawingml/2006/main" name="ExxonMobil_WSTemplate_Arial">
  <a:themeElements>
    <a:clrScheme name="ExxonMobil">
      <a:dk1>
        <a:srgbClr val="000000"/>
      </a:dk1>
      <a:lt1>
        <a:srgbClr val="FFFFFF"/>
      </a:lt1>
      <a:dk2>
        <a:srgbClr val="ED1C2E"/>
      </a:dk2>
      <a:lt2>
        <a:srgbClr val="5A5A5A"/>
      </a:lt2>
      <a:accent1>
        <a:srgbClr val="0C479D"/>
      </a:accent1>
      <a:accent2>
        <a:srgbClr val="00A3E0"/>
      </a:accent2>
      <a:accent3>
        <a:srgbClr val="13943C"/>
      </a:accent3>
      <a:accent4>
        <a:srgbClr val="B4D405"/>
      </a:accent4>
      <a:accent5>
        <a:srgbClr val="FFD700"/>
      </a:accent5>
      <a:accent6>
        <a:srgbClr val="ED8B00"/>
      </a:accent6>
      <a:hlink>
        <a:srgbClr val="0C479D"/>
      </a:hlink>
      <a:folHlink>
        <a:srgbClr val="00A3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12700"/>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lank.potx" id="{E5EB62B7-9076-4D43-BC2D-E4169DA8B225}" vid="{9BE10931-A6A6-4BB3-A7D1-A0532DF9A9DC}"/>
    </a:ext>
  </a:extLst>
</a:theme>
</file>

<file path=ppt/theme/theme3.xml><?xml version="1.0" encoding="utf-8"?>
<a:theme xmlns:a="http://schemas.openxmlformats.org/drawingml/2006/main" name="1_ExxonMobil_WSTemplate_Arial">
  <a:themeElements>
    <a:clrScheme name="ExxonMobil">
      <a:dk1>
        <a:srgbClr val="000000"/>
      </a:dk1>
      <a:lt1>
        <a:srgbClr val="FFFFFF"/>
      </a:lt1>
      <a:dk2>
        <a:srgbClr val="ED1C2E"/>
      </a:dk2>
      <a:lt2>
        <a:srgbClr val="5A5A5A"/>
      </a:lt2>
      <a:accent1>
        <a:srgbClr val="0C479D"/>
      </a:accent1>
      <a:accent2>
        <a:srgbClr val="00A3E0"/>
      </a:accent2>
      <a:accent3>
        <a:srgbClr val="13943C"/>
      </a:accent3>
      <a:accent4>
        <a:srgbClr val="B4D405"/>
      </a:accent4>
      <a:accent5>
        <a:srgbClr val="FFD700"/>
      </a:accent5>
      <a:accent6>
        <a:srgbClr val="ED8B00"/>
      </a:accent6>
      <a:hlink>
        <a:srgbClr val="0C479D"/>
      </a:hlink>
      <a:folHlink>
        <a:srgbClr val="00A3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12700"/>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lank.potx" id="{E5EB62B7-9076-4D43-BC2D-E4169DA8B225}" vid="{9BE10931-A6A6-4BB3-A7D1-A0532DF9A9DC}"/>
    </a:ext>
  </a:extLst>
</a:theme>
</file>

<file path=ppt/theme/theme4.xml><?xml version="1.0" encoding="utf-8"?>
<a:theme xmlns:a="http://schemas.openxmlformats.org/drawingml/2006/main" name="3_Office Theme">
  <a:themeElements>
    <a:clrScheme name="CSU Palette 2016">
      <a:dk1>
        <a:srgbClr val="59595B"/>
      </a:dk1>
      <a:lt1>
        <a:srgbClr val="FFFFFF"/>
      </a:lt1>
      <a:dk2>
        <a:srgbClr val="1E4D2B"/>
      </a:dk2>
      <a:lt2>
        <a:srgbClr val="C8C371"/>
      </a:lt2>
      <a:accent1>
        <a:srgbClr val="D9782C"/>
      </a:accent1>
      <a:accent2>
        <a:srgbClr val="C9D845"/>
      </a:accent2>
      <a:accent3>
        <a:srgbClr val="CC5430"/>
      </a:accent3>
      <a:accent4>
        <a:srgbClr val="105456"/>
      </a:accent4>
      <a:accent5>
        <a:srgbClr val="12A3B6"/>
      </a:accent5>
      <a:accent6>
        <a:srgbClr val="ECC530"/>
      </a:accent6>
      <a:hlink>
        <a:srgbClr val="3246A4"/>
      </a:hlink>
      <a:folHlink>
        <a:srgbClr val="6B15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16256</TotalTime>
  <Words>118</Words>
  <Application>Microsoft Office PowerPoint</Application>
  <PresentationFormat>On-screen Show (16:9)</PresentationFormat>
  <Paragraphs>24</Paragraphs>
  <Slides>7</Slides>
  <Notes>0</Notes>
  <HiddenSlides>0</HiddenSlides>
  <MMClips>0</MMClips>
  <ScaleCrop>false</ScaleCrop>
  <HeadingPairs>
    <vt:vector size="8" baseType="variant">
      <vt:variant>
        <vt:lpstr>Fonts Used</vt:lpstr>
      </vt:variant>
      <vt:variant>
        <vt:i4>3</vt:i4>
      </vt:variant>
      <vt:variant>
        <vt:lpstr>Theme</vt:lpstr>
      </vt:variant>
      <vt:variant>
        <vt:i4>4</vt:i4>
      </vt:variant>
      <vt:variant>
        <vt:lpstr>Embedded OLE Servers</vt:lpstr>
      </vt:variant>
      <vt:variant>
        <vt:i4>0</vt:i4>
      </vt:variant>
      <vt:variant>
        <vt:lpstr>Slide Titles</vt:lpstr>
      </vt:variant>
      <vt:variant>
        <vt:i4>7</vt:i4>
      </vt:variant>
    </vt:vector>
  </HeadingPairs>
  <TitlesOfParts>
    <vt:vector size="14" baseType="lpstr">
      <vt:lpstr>Arial</vt:lpstr>
      <vt:lpstr>Calibri</vt:lpstr>
      <vt:lpstr>Franklin Gothic Book</vt:lpstr>
      <vt:lpstr>Office Theme</vt:lpstr>
      <vt:lpstr>ExxonMobil_WSTemplate_Arial</vt:lpstr>
      <vt:lpstr>1_ExxonMobil_WSTemplate_Arial</vt:lpstr>
      <vt:lpstr>3_Office Theme</vt:lpstr>
      <vt:lpstr>PowerPoint Presentation</vt:lpstr>
      <vt:lpstr>Real Life Work</vt:lpstr>
      <vt:lpstr>Real Life Work</vt:lpstr>
      <vt:lpstr>Real Life Work</vt:lpstr>
      <vt:lpstr>SMILES &gt; PES</vt:lpstr>
      <vt:lpstr>SMILES &gt; Datasets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McCormick, Robert</dc:creator>
  <cp:lastModifiedBy>Alegre Requena,Juanvi</cp:lastModifiedBy>
  <cp:revision>278</cp:revision>
  <dcterms:created xsi:type="dcterms:W3CDTF">2020-08-05T15:19:29Z</dcterms:created>
  <dcterms:modified xsi:type="dcterms:W3CDTF">2021-06-08T16:33:39Z</dcterms:modified>
</cp:coreProperties>
</file>